
<file path=[Content_Types].xml><?xml version="1.0" encoding="utf-8"?>
<Types xmlns="http://schemas.openxmlformats.org/package/2006/content-types">
  <Default Extension="png" ContentType="image/png"/>
  <Default Extension="bin" ContentType="application/vnd.openxmlformats-officedocument.oleObject"/>
  <Default Extension="svg" ContentType="image/svg+xml"/>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41"/>
  </p:notesMasterIdLst>
  <p:sldIdLst>
    <p:sldId id="285" r:id="rId6"/>
    <p:sldId id="1148" r:id="rId7"/>
    <p:sldId id="731" r:id="rId8"/>
    <p:sldId id="1134" r:id="rId9"/>
    <p:sldId id="806" r:id="rId10"/>
    <p:sldId id="807" r:id="rId11"/>
    <p:sldId id="1143" r:id="rId12"/>
    <p:sldId id="1135" r:id="rId13"/>
    <p:sldId id="811" r:id="rId14"/>
    <p:sldId id="812" r:id="rId15"/>
    <p:sldId id="1136" r:id="rId16"/>
    <p:sldId id="813" r:id="rId17"/>
    <p:sldId id="1137" r:id="rId18"/>
    <p:sldId id="814" r:id="rId19"/>
    <p:sldId id="816" r:id="rId20"/>
    <p:sldId id="1138" r:id="rId21"/>
    <p:sldId id="830" r:id="rId22"/>
    <p:sldId id="826" r:id="rId23"/>
    <p:sldId id="1178" r:id="rId24"/>
    <p:sldId id="1174" r:id="rId25"/>
    <p:sldId id="1175" r:id="rId26"/>
    <p:sldId id="1176" r:id="rId27"/>
    <p:sldId id="1139" r:id="rId28"/>
    <p:sldId id="1153" r:id="rId29"/>
    <p:sldId id="1159" r:id="rId30"/>
    <p:sldId id="1160" r:id="rId31"/>
    <p:sldId id="1162" r:id="rId32"/>
    <p:sldId id="1163" r:id="rId33"/>
    <p:sldId id="1165" r:id="rId34"/>
    <p:sldId id="1168" r:id="rId35"/>
    <p:sldId id="1169" r:id="rId36"/>
    <p:sldId id="1171" r:id="rId37"/>
    <p:sldId id="1173" r:id="rId38"/>
    <p:sldId id="1164" r:id="rId39"/>
    <p:sldId id="1198" r:id="rId4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CBE3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F6EC848-4F5B-4FD5-869F-B06845D6699E}" v="39" dt="2022-11-14T17:32:38.07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3" d="100"/>
          <a:sy n="73" d="100"/>
        </p:scale>
        <p:origin x="61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gor Gildas TOLA KOGADOU" userId="622a7f7d802721bb" providerId="LiveId" clId="{EF6EC848-4F5B-4FD5-869F-B06845D6699E}"/>
    <pc:docChg chg="undo custSel addSld delSld modSld sldOrd">
      <pc:chgData name="Igor Gildas TOLA KOGADOU" userId="622a7f7d802721bb" providerId="LiveId" clId="{EF6EC848-4F5B-4FD5-869F-B06845D6699E}" dt="2022-11-15T08:57:14.924" v="1725" actId="27636"/>
      <pc:docMkLst>
        <pc:docMk/>
      </pc:docMkLst>
      <pc:sldChg chg="addSp modSp mod">
        <pc:chgData name="Igor Gildas TOLA KOGADOU" userId="622a7f7d802721bb" providerId="LiveId" clId="{EF6EC848-4F5B-4FD5-869F-B06845D6699E}" dt="2022-11-14T12:32:32.960" v="93" actId="255"/>
        <pc:sldMkLst>
          <pc:docMk/>
          <pc:sldMk cId="162282847" sldId="285"/>
        </pc:sldMkLst>
        <pc:spChg chg="mod">
          <ac:chgData name="Igor Gildas TOLA KOGADOU" userId="622a7f7d802721bb" providerId="LiveId" clId="{EF6EC848-4F5B-4FD5-869F-B06845D6699E}" dt="2022-11-14T11:55:14.078" v="25" actId="14100"/>
          <ac:spMkLst>
            <pc:docMk/>
            <pc:sldMk cId="162282847" sldId="285"/>
            <ac:spMk id="11" creationId="{68FABE7B-F963-44C0-A4F7-F9027CF51FEC}"/>
          </ac:spMkLst>
        </pc:spChg>
        <pc:spChg chg="mod">
          <ac:chgData name="Igor Gildas TOLA KOGADOU" userId="622a7f7d802721bb" providerId="LiveId" clId="{EF6EC848-4F5B-4FD5-869F-B06845D6699E}" dt="2022-11-14T11:48:30.444" v="11" actId="20577"/>
          <ac:spMkLst>
            <pc:docMk/>
            <pc:sldMk cId="162282847" sldId="285"/>
            <ac:spMk id="13" creationId="{8891120B-5720-4F6A-BDED-0C3DD0D61997}"/>
          </ac:spMkLst>
        </pc:spChg>
        <pc:spChg chg="add mod">
          <ac:chgData name="Igor Gildas TOLA KOGADOU" userId="622a7f7d802721bb" providerId="LiveId" clId="{EF6EC848-4F5B-4FD5-869F-B06845D6699E}" dt="2022-11-14T12:32:32.960" v="93" actId="255"/>
          <ac:spMkLst>
            <pc:docMk/>
            <pc:sldMk cId="162282847" sldId="285"/>
            <ac:spMk id="20" creationId="{547E75D6-7167-65A3-9560-6C8FCB1F349D}"/>
          </ac:spMkLst>
        </pc:spChg>
        <pc:grpChg chg="add mod">
          <ac:chgData name="Igor Gildas TOLA KOGADOU" userId="622a7f7d802721bb" providerId="LiveId" clId="{EF6EC848-4F5B-4FD5-869F-B06845D6699E}" dt="2022-11-14T11:50:43.155" v="16" actId="1076"/>
          <ac:grpSpMkLst>
            <pc:docMk/>
            <pc:sldMk cId="162282847" sldId="285"/>
            <ac:grpSpMk id="3" creationId="{A6D6C04B-7FF0-F39A-2AD1-4FB7CE39F018}"/>
          </ac:grpSpMkLst>
        </pc:grpChg>
        <pc:picChg chg="add mod">
          <ac:chgData name="Igor Gildas TOLA KOGADOU" userId="622a7f7d802721bb" providerId="LiveId" clId="{EF6EC848-4F5B-4FD5-869F-B06845D6699E}" dt="2022-11-14T11:50:30.181" v="14"/>
          <ac:picMkLst>
            <pc:docMk/>
            <pc:sldMk cId="162282847" sldId="285"/>
            <ac:picMk id="4" creationId="{ABCDB520-CC4E-A528-F6BF-4AE70D2F163D}"/>
          </ac:picMkLst>
        </pc:picChg>
        <pc:picChg chg="add mod">
          <ac:chgData name="Igor Gildas TOLA KOGADOU" userId="622a7f7d802721bb" providerId="LiveId" clId="{EF6EC848-4F5B-4FD5-869F-B06845D6699E}" dt="2022-11-14T11:50:30.181" v="14"/>
          <ac:picMkLst>
            <pc:docMk/>
            <pc:sldMk cId="162282847" sldId="285"/>
            <ac:picMk id="5" creationId="{8DB07126-F3D5-89E3-8521-998F6DA5F1CF}"/>
          </ac:picMkLst>
        </pc:picChg>
        <pc:picChg chg="add mod">
          <ac:chgData name="Igor Gildas TOLA KOGADOU" userId="622a7f7d802721bb" providerId="LiveId" clId="{EF6EC848-4F5B-4FD5-869F-B06845D6699E}" dt="2022-11-14T11:50:30.181" v="14"/>
          <ac:picMkLst>
            <pc:docMk/>
            <pc:sldMk cId="162282847" sldId="285"/>
            <ac:picMk id="8" creationId="{8E9C57E7-4CE5-712E-5440-C75B9688EDB8}"/>
          </ac:picMkLst>
        </pc:picChg>
        <pc:picChg chg="add mod">
          <ac:chgData name="Igor Gildas TOLA KOGADOU" userId="622a7f7d802721bb" providerId="LiveId" clId="{EF6EC848-4F5B-4FD5-869F-B06845D6699E}" dt="2022-11-14T11:50:30.181" v="14"/>
          <ac:picMkLst>
            <pc:docMk/>
            <pc:sldMk cId="162282847" sldId="285"/>
            <ac:picMk id="9" creationId="{4909C45B-B278-8ECE-C19A-CD59AC29CB16}"/>
          </ac:picMkLst>
        </pc:picChg>
        <pc:picChg chg="add mod">
          <ac:chgData name="Igor Gildas TOLA KOGADOU" userId="622a7f7d802721bb" providerId="LiveId" clId="{EF6EC848-4F5B-4FD5-869F-B06845D6699E}" dt="2022-11-14T11:50:30.181" v="14"/>
          <ac:picMkLst>
            <pc:docMk/>
            <pc:sldMk cId="162282847" sldId="285"/>
            <ac:picMk id="10" creationId="{5CB7A64C-7922-AC0E-12CB-65F2809C98AC}"/>
          </ac:picMkLst>
        </pc:picChg>
        <pc:picChg chg="add mod">
          <ac:chgData name="Igor Gildas TOLA KOGADOU" userId="622a7f7d802721bb" providerId="LiveId" clId="{EF6EC848-4F5B-4FD5-869F-B06845D6699E}" dt="2022-11-14T11:50:30.181" v="14"/>
          <ac:picMkLst>
            <pc:docMk/>
            <pc:sldMk cId="162282847" sldId="285"/>
            <ac:picMk id="12" creationId="{EE757A0E-9EBB-AE25-23CF-92A71F011D3E}"/>
          </ac:picMkLst>
        </pc:picChg>
      </pc:sldChg>
      <pc:sldChg chg="modSp mod">
        <pc:chgData name="Igor Gildas TOLA KOGADOU" userId="622a7f7d802721bb" providerId="LiveId" clId="{EF6EC848-4F5B-4FD5-869F-B06845D6699E}" dt="2022-11-14T11:55:55.650" v="41" actId="20577"/>
        <pc:sldMkLst>
          <pc:docMk/>
          <pc:sldMk cId="2357420835" sldId="731"/>
        </pc:sldMkLst>
        <pc:spChg chg="mod">
          <ac:chgData name="Igor Gildas TOLA KOGADOU" userId="622a7f7d802721bb" providerId="LiveId" clId="{EF6EC848-4F5B-4FD5-869F-B06845D6699E}" dt="2022-11-14T11:55:55.650" v="41" actId="20577"/>
          <ac:spMkLst>
            <pc:docMk/>
            <pc:sldMk cId="2357420835" sldId="731"/>
            <ac:spMk id="10" creationId="{774A0950-36A7-48FD-ADCC-FAB7225886C0}"/>
          </ac:spMkLst>
        </pc:spChg>
      </pc:sldChg>
      <pc:sldChg chg="modSp mod">
        <pc:chgData name="Igor Gildas TOLA KOGADOU" userId="622a7f7d802721bb" providerId="LiveId" clId="{EF6EC848-4F5B-4FD5-869F-B06845D6699E}" dt="2022-11-14T17:24:18.060" v="1177" actId="1076"/>
        <pc:sldMkLst>
          <pc:docMk/>
          <pc:sldMk cId="3679363178" sldId="812"/>
        </pc:sldMkLst>
        <pc:spChg chg="mod">
          <ac:chgData name="Igor Gildas TOLA KOGADOU" userId="622a7f7d802721bb" providerId="LiveId" clId="{EF6EC848-4F5B-4FD5-869F-B06845D6699E}" dt="2022-11-14T17:24:18.060" v="1177" actId="1076"/>
          <ac:spMkLst>
            <pc:docMk/>
            <pc:sldMk cId="3679363178" sldId="812"/>
            <ac:spMk id="12" creationId="{07E6CB26-1C4F-4632-8EAF-06624EFDCBDA}"/>
          </ac:spMkLst>
        </pc:spChg>
      </pc:sldChg>
      <pc:sldChg chg="modSp mod">
        <pc:chgData name="Igor Gildas TOLA KOGADOU" userId="622a7f7d802721bb" providerId="LiveId" clId="{EF6EC848-4F5B-4FD5-869F-B06845D6699E}" dt="2022-11-14T17:24:40.704" v="1179" actId="1076"/>
        <pc:sldMkLst>
          <pc:docMk/>
          <pc:sldMk cId="1116248588" sldId="813"/>
        </pc:sldMkLst>
        <pc:spChg chg="mod">
          <ac:chgData name="Igor Gildas TOLA KOGADOU" userId="622a7f7d802721bb" providerId="LiveId" clId="{EF6EC848-4F5B-4FD5-869F-B06845D6699E}" dt="2022-11-14T17:24:40.704" v="1179" actId="1076"/>
          <ac:spMkLst>
            <pc:docMk/>
            <pc:sldMk cId="1116248588" sldId="813"/>
            <ac:spMk id="12" creationId="{8C4FBEFD-00E3-4619-8187-B5549A731EB7}"/>
          </ac:spMkLst>
        </pc:spChg>
        <pc:spChg chg="mod">
          <ac:chgData name="Igor Gildas TOLA KOGADOU" userId="622a7f7d802721bb" providerId="LiveId" clId="{EF6EC848-4F5B-4FD5-869F-B06845D6699E}" dt="2022-11-14T12:16:01.220" v="44" actId="6549"/>
          <ac:spMkLst>
            <pc:docMk/>
            <pc:sldMk cId="1116248588" sldId="813"/>
            <ac:spMk id="122" creationId="{8257B4D6-C390-4CAA-9529-3FBD2C03B0AE}"/>
          </ac:spMkLst>
        </pc:spChg>
      </pc:sldChg>
      <pc:sldChg chg="modSp mod">
        <pc:chgData name="Igor Gildas TOLA KOGADOU" userId="622a7f7d802721bb" providerId="LiveId" clId="{EF6EC848-4F5B-4FD5-869F-B06845D6699E}" dt="2022-11-15T08:35:53.342" v="1422" actId="20577"/>
        <pc:sldMkLst>
          <pc:docMk/>
          <pc:sldMk cId="922726675" sldId="814"/>
        </pc:sldMkLst>
        <pc:spChg chg="mod">
          <ac:chgData name="Igor Gildas TOLA KOGADOU" userId="622a7f7d802721bb" providerId="LiveId" clId="{EF6EC848-4F5B-4FD5-869F-B06845D6699E}" dt="2022-11-15T08:35:53.342" v="1422" actId="20577"/>
          <ac:spMkLst>
            <pc:docMk/>
            <pc:sldMk cId="922726675" sldId="814"/>
            <ac:spMk id="13" creationId="{C91848F3-815C-42CB-9E94-468596858C67}"/>
          </ac:spMkLst>
        </pc:spChg>
        <pc:spChg chg="mod">
          <ac:chgData name="Igor Gildas TOLA KOGADOU" userId="622a7f7d802721bb" providerId="LiveId" clId="{EF6EC848-4F5B-4FD5-869F-B06845D6699E}" dt="2022-11-15T08:33:57.629" v="1339" actId="113"/>
          <ac:spMkLst>
            <pc:docMk/>
            <pc:sldMk cId="922726675" sldId="814"/>
            <ac:spMk id="122" creationId="{8257B4D6-C390-4CAA-9529-3FBD2C03B0AE}"/>
          </ac:spMkLst>
        </pc:spChg>
      </pc:sldChg>
      <pc:sldChg chg="modSp mod">
        <pc:chgData name="Igor Gildas TOLA KOGADOU" userId="622a7f7d802721bb" providerId="LiveId" clId="{EF6EC848-4F5B-4FD5-869F-B06845D6699E}" dt="2022-11-15T08:40:18.438" v="1514" actId="20577"/>
        <pc:sldMkLst>
          <pc:docMk/>
          <pc:sldMk cId="2189584690" sldId="816"/>
        </pc:sldMkLst>
        <pc:spChg chg="mod">
          <ac:chgData name="Igor Gildas TOLA KOGADOU" userId="622a7f7d802721bb" providerId="LiveId" clId="{EF6EC848-4F5B-4FD5-869F-B06845D6699E}" dt="2022-11-15T08:40:18.438" v="1514" actId="20577"/>
          <ac:spMkLst>
            <pc:docMk/>
            <pc:sldMk cId="2189584690" sldId="816"/>
            <ac:spMk id="122" creationId="{8257B4D6-C390-4CAA-9529-3FBD2C03B0AE}"/>
          </ac:spMkLst>
        </pc:spChg>
      </pc:sldChg>
      <pc:sldChg chg="modSp mod">
        <pc:chgData name="Igor Gildas TOLA KOGADOU" userId="622a7f7d802721bb" providerId="LiveId" clId="{EF6EC848-4F5B-4FD5-869F-B06845D6699E}" dt="2022-11-15T08:47:59.444" v="1683" actId="20577"/>
        <pc:sldMkLst>
          <pc:docMk/>
          <pc:sldMk cId="567134363" sldId="826"/>
        </pc:sldMkLst>
        <pc:spChg chg="mod">
          <ac:chgData name="Igor Gildas TOLA KOGADOU" userId="622a7f7d802721bb" providerId="LiveId" clId="{EF6EC848-4F5B-4FD5-869F-B06845D6699E}" dt="2022-11-15T08:47:59.444" v="1683" actId="20577"/>
          <ac:spMkLst>
            <pc:docMk/>
            <pc:sldMk cId="567134363" sldId="826"/>
            <ac:spMk id="8" creationId="{B4592159-0420-47FA-B4A6-75E28D12895E}"/>
          </ac:spMkLst>
        </pc:spChg>
        <pc:spChg chg="mod">
          <ac:chgData name="Igor Gildas TOLA KOGADOU" userId="622a7f7d802721bb" providerId="LiveId" clId="{EF6EC848-4F5B-4FD5-869F-B06845D6699E}" dt="2022-11-14T17:25:08.839" v="1182" actId="14100"/>
          <ac:spMkLst>
            <pc:docMk/>
            <pc:sldMk cId="567134363" sldId="826"/>
            <ac:spMk id="10" creationId="{569875F0-C083-4B52-AA45-099ECBF395B9}"/>
          </ac:spMkLst>
        </pc:spChg>
      </pc:sldChg>
      <pc:sldChg chg="modSp mod">
        <pc:chgData name="Igor Gildas TOLA KOGADOU" userId="622a7f7d802721bb" providerId="LiveId" clId="{EF6EC848-4F5B-4FD5-869F-B06845D6699E}" dt="2022-11-15T08:45:09.146" v="1594" actId="113"/>
        <pc:sldMkLst>
          <pc:docMk/>
          <pc:sldMk cId="2656545698" sldId="830"/>
        </pc:sldMkLst>
        <pc:spChg chg="mod">
          <ac:chgData name="Igor Gildas TOLA KOGADOU" userId="622a7f7d802721bb" providerId="LiveId" clId="{EF6EC848-4F5B-4FD5-869F-B06845D6699E}" dt="2022-11-15T08:45:09.146" v="1594" actId="113"/>
          <ac:spMkLst>
            <pc:docMk/>
            <pc:sldMk cId="2656545698" sldId="830"/>
            <ac:spMk id="16" creationId="{C0BC4394-2CF5-447F-A829-3CF76EB18878}"/>
          </ac:spMkLst>
        </pc:spChg>
      </pc:sldChg>
      <pc:sldChg chg="modSp mod ord">
        <pc:chgData name="Igor Gildas TOLA KOGADOU" userId="622a7f7d802721bb" providerId="LiveId" clId="{EF6EC848-4F5B-4FD5-869F-B06845D6699E}" dt="2022-11-14T17:26:39.372" v="1184"/>
        <pc:sldMkLst>
          <pc:docMk/>
          <pc:sldMk cId="3346316190" sldId="1139"/>
        </pc:sldMkLst>
        <pc:spChg chg="mod">
          <ac:chgData name="Igor Gildas TOLA KOGADOU" userId="622a7f7d802721bb" providerId="LiveId" clId="{EF6EC848-4F5B-4FD5-869F-B06845D6699E}" dt="2022-11-14T12:22:16.841" v="63" actId="20577"/>
          <ac:spMkLst>
            <pc:docMk/>
            <pc:sldMk cId="3346316190" sldId="1139"/>
            <ac:spMk id="9" creationId="{B21CA44E-2D13-4806-9B97-787E96688CB1}"/>
          </ac:spMkLst>
        </pc:spChg>
      </pc:sldChg>
      <pc:sldChg chg="del">
        <pc:chgData name="Igor Gildas TOLA KOGADOU" userId="622a7f7d802721bb" providerId="LiveId" clId="{EF6EC848-4F5B-4FD5-869F-B06845D6699E}" dt="2022-11-14T16:56:08.717" v="1084" actId="2696"/>
        <pc:sldMkLst>
          <pc:docMk/>
          <pc:sldMk cId="2606519749" sldId="1147"/>
        </pc:sldMkLst>
      </pc:sldChg>
      <pc:sldChg chg="modSp mod">
        <pc:chgData name="Igor Gildas TOLA KOGADOU" userId="622a7f7d802721bb" providerId="LiveId" clId="{EF6EC848-4F5B-4FD5-869F-B06845D6699E}" dt="2022-11-15T08:21:17.499" v="1248" actId="20577"/>
        <pc:sldMkLst>
          <pc:docMk/>
          <pc:sldMk cId="3998506788" sldId="1148"/>
        </pc:sldMkLst>
        <pc:spChg chg="mod">
          <ac:chgData name="Igor Gildas TOLA KOGADOU" userId="622a7f7d802721bb" providerId="LiveId" clId="{EF6EC848-4F5B-4FD5-869F-B06845D6699E}" dt="2022-11-15T08:21:17.499" v="1248" actId="20577"/>
          <ac:spMkLst>
            <pc:docMk/>
            <pc:sldMk cId="3998506788" sldId="1148"/>
            <ac:spMk id="4" creationId="{8E8E6AB8-4FE8-2363-2B25-6A3A0A359F5F}"/>
          </ac:spMkLst>
        </pc:spChg>
      </pc:sldChg>
      <pc:sldChg chg="del">
        <pc:chgData name="Igor Gildas TOLA KOGADOU" userId="622a7f7d802721bb" providerId="LiveId" clId="{EF6EC848-4F5B-4FD5-869F-B06845D6699E}" dt="2022-11-14T12:20:29.823" v="45" actId="2696"/>
        <pc:sldMkLst>
          <pc:docMk/>
          <pc:sldMk cId="3841551836" sldId="1149"/>
        </pc:sldMkLst>
      </pc:sldChg>
      <pc:sldChg chg="del">
        <pc:chgData name="Igor Gildas TOLA KOGADOU" userId="622a7f7d802721bb" providerId="LiveId" clId="{EF6EC848-4F5B-4FD5-869F-B06845D6699E}" dt="2022-11-14T12:20:32.880" v="46" actId="2696"/>
        <pc:sldMkLst>
          <pc:docMk/>
          <pc:sldMk cId="1249516174" sldId="1150"/>
        </pc:sldMkLst>
      </pc:sldChg>
      <pc:sldChg chg="del">
        <pc:chgData name="Igor Gildas TOLA KOGADOU" userId="622a7f7d802721bb" providerId="LiveId" clId="{EF6EC848-4F5B-4FD5-869F-B06845D6699E}" dt="2022-11-14T12:20:34.101" v="47" actId="2696"/>
        <pc:sldMkLst>
          <pc:docMk/>
          <pc:sldMk cId="908064653" sldId="1151"/>
        </pc:sldMkLst>
      </pc:sldChg>
      <pc:sldChg chg="del">
        <pc:chgData name="Igor Gildas TOLA KOGADOU" userId="622a7f7d802721bb" providerId="LiveId" clId="{EF6EC848-4F5B-4FD5-869F-B06845D6699E}" dt="2022-11-14T12:22:46.031" v="64" actId="2696"/>
        <pc:sldMkLst>
          <pc:docMk/>
          <pc:sldMk cId="1350233520" sldId="1152"/>
        </pc:sldMkLst>
      </pc:sldChg>
      <pc:sldChg chg="addSp delSp modSp mod ord">
        <pc:chgData name="Igor Gildas TOLA KOGADOU" userId="622a7f7d802721bb" providerId="LiveId" clId="{EF6EC848-4F5B-4FD5-869F-B06845D6699E}" dt="2022-11-14T17:27:03.704" v="1186"/>
        <pc:sldMkLst>
          <pc:docMk/>
          <pc:sldMk cId="1442451438" sldId="1153"/>
        </pc:sldMkLst>
        <pc:spChg chg="mod">
          <ac:chgData name="Igor Gildas TOLA KOGADOU" userId="622a7f7d802721bb" providerId="LiveId" clId="{EF6EC848-4F5B-4FD5-869F-B06845D6699E}" dt="2022-11-14T12:28:55.426" v="82" actId="14100"/>
          <ac:spMkLst>
            <pc:docMk/>
            <pc:sldMk cId="1442451438" sldId="1153"/>
            <ac:spMk id="5" creationId="{EFB7E94A-576F-291D-0337-052CE02FD42F}"/>
          </ac:spMkLst>
        </pc:spChg>
        <pc:spChg chg="mod">
          <ac:chgData name="Igor Gildas TOLA KOGADOU" userId="622a7f7d802721bb" providerId="LiveId" clId="{EF6EC848-4F5B-4FD5-869F-B06845D6699E}" dt="2022-11-14T12:29:52.679" v="88" actId="1076"/>
          <ac:spMkLst>
            <pc:docMk/>
            <pc:sldMk cId="1442451438" sldId="1153"/>
            <ac:spMk id="7" creationId="{2071C149-D860-C880-6582-361EAED91987}"/>
          </ac:spMkLst>
        </pc:spChg>
        <pc:spChg chg="del">
          <ac:chgData name="Igor Gildas TOLA KOGADOU" userId="622a7f7d802721bb" providerId="LiveId" clId="{EF6EC848-4F5B-4FD5-869F-B06845D6699E}" dt="2022-11-14T12:27:39.532" v="67" actId="478"/>
          <ac:spMkLst>
            <pc:docMk/>
            <pc:sldMk cId="1442451438" sldId="1153"/>
            <ac:spMk id="9" creationId="{293C2805-9FDB-4E10-BB1B-6B776164A4AD}"/>
          </ac:spMkLst>
        </pc:spChg>
        <pc:picChg chg="add mod ord">
          <ac:chgData name="Igor Gildas TOLA KOGADOU" userId="622a7f7d802721bb" providerId="LiveId" clId="{EF6EC848-4F5B-4FD5-869F-B06845D6699E}" dt="2022-11-14T15:16:18.396" v="272" actId="1076"/>
          <ac:picMkLst>
            <pc:docMk/>
            <pc:sldMk cId="1442451438" sldId="1153"/>
            <ac:picMk id="3" creationId="{72CDB70B-8E30-9AAC-89E4-CF8664FEE44F}"/>
          </ac:picMkLst>
        </pc:picChg>
      </pc:sldChg>
      <pc:sldChg chg="del">
        <pc:chgData name="Igor Gildas TOLA KOGADOU" userId="622a7f7d802721bb" providerId="LiveId" clId="{EF6EC848-4F5B-4FD5-869F-B06845D6699E}" dt="2022-11-14T12:30:36.692" v="90" actId="2696"/>
        <pc:sldMkLst>
          <pc:docMk/>
          <pc:sldMk cId="4208049318" sldId="1154"/>
        </pc:sldMkLst>
      </pc:sldChg>
      <pc:sldChg chg="del">
        <pc:chgData name="Igor Gildas TOLA KOGADOU" userId="622a7f7d802721bb" providerId="LiveId" clId="{EF6EC848-4F5B-4FD5-869F-B06845D6699E}" dt="2022-11-14T12:30:33.397" v="89" actId="2696"/>
        <pc:sldMkLst>
          <pc:docMk/>
          <pc:sldMk cId="143605236" sldId="1155"/>
        </pc:sldMkLst>
      </pc:sldChg>
      <pc:sldChg chg="delSp del mod">
        <pc:chgData name="Igor Gildas TOLA KOGADOU" userId="622a7f7d802721bb" providerId="LiveId" clId="{EF6EC848-4F5B-4FD5-869F-B06845D6699E}" dt="2022-11-14T16:50:49.842" v="1055" actId="2696"/>
        <pc:sldMkLst>
          <pc:docMk/>
          <pc:sldMk cId="2966601852" sldId="1156"/>
        </pc:sldMkLst>
        <pc:spChg chg="del">
          <ac:chgData name="Igor Gildas TOLA KOGADOU" userId="622a7f7d802721bb" providerId="LiveId" clId="{EF6EC848-4F5B-4FD5-869F-B06845D6699E}" dt="2022-11-14T16:49:09.625" v="1044" actId="478"/>
          <ac:spMkLst>
            <pc:docMk/>
            <pc:sldMk cId="2966601852" sldId="1156"/>
            <ac:spMk id="3" creationId="{518993FD-7181-E22A-E80A-82A5EE402B2D}"/>
          </ac:spMkLst>
        </pc:spChg>
      </pc:sldChg>
      <pc:sldChg chg="modSp new del mod">
        <pc:chgData name="Igor Gildas TOLA KOGADOU" userId="622a7f7d802721bb" providerId="LiveId" clId="{EF6EC848-4F5B-4FD5-869F-B06845D6699E}" dt="2022-11-14T17:28:45.899" v="1207" actId="2696"/>
        <pc:sldMkLst>
          <pc:docMk/>
          <pc:sldMk cId="2296770429" sldId="1157"/>
        </pc:sldMkLst>
        <pc:spChg chg="mod">
          <ac:chgData name="Igor Gildas TOLA KOGADOU" userId="622a7f7d802721bb" providerId="LiveId" clId="{EF6EC848-4F5B-4FD5-869F-B06845D6699E}" dt="2022-11-14T12:43:36.686" v="120" actId="20577"/>
          <ac:spMkLst>
            <pc:docMk/>
            <pc:sldMk cId="2296770429" sldId="1157"/>
            <ac:spMk id="2" creationId="{8D312304-F018-A3DE-0842-578FFC7CE40C}"/>
          </ac:spMkLst>
        </pc:spChg>
        <pc:spChg chg="mod">
          <ac:chgData name="Igor Gildas TOLA KOGADOU" userId="622a7f7d802721bb" providerId="LiveId" clId="{EF6EC848-4F5B-4FD5-869F-B06845D6699E}" dt="2022-11-14T12:43:50.940" v="130" actId="20577"/>
          <ac:spMkLst>
            <pc:docMk/>
            <pc:sldMk cId="2296770429" sldId="1157"/>
            <ac:spMk id="3" creationId="{238AB097-5A3F-1470-42EE-AE3B6C7988AE}"/>
          </ac:spMkLst>
        </pc:spChg>
      </pc:sldChg>
      <pc:sldChg chg="new del">
        <pc:chgData name="Igor Gildas TOLA KOGADOU" userId="622a7f7d802721bb" providerId="LiveId" clId="{EF6EC848-4F5B-4FD5-869F-B06845D6699E}" dt="2022-11-14T15:49:24.459" v="374" actId="2696"/>
        <pc:sldMkLst>
          <pc:docMk/>
          <pc:sldMk cId="798475989" sldId="1158"/>
        </pc:sldMkLst>
      </pc:sldChg>
      <pc:sldChg chg="addSp delSp modSp new mod">
        <pc:chgData name="Igor Gildas TOLA KOGADOU" userId="622a7f7d802721bb" providerId="LiveId" clId="{EF6EC848-4F5B-4FD5-869F-B06845D6699E}" dt="2022-11-15T08:56:14.504" v="1723" actId="20577"/>
        <pc:sldMkLst>
          <pc:docMk/>
          <pc:sldMk cId="1140155405" sldId="1159"/>
        </pc:sldMkLst>
        <pc:spChg chg="del mod">
          <ac:chgData name="Igor Gildas TOLA KOGADOU" userId="622a7f7d802721bb" providerId="LiveId" clId="{EF6EC848-4F5B-4FD5-869F-B06845D6699E}" dt="2022-11-14T16:02:56.875" v="433" actId="478"/>
          <ac:spMkLst>
            <pc:docMk/>
            <pc:sldMk cId="1140155405" sldId="1159"/>
            <ac:spMk id="2" creationId="{B1E7DFCE-5171-F133-C7D8-4850B77CFC34}"/>
          </ac:spMkLst>
        </pc:spChg>
        <pc:spChg chg="mod">
          <ac:chgData name="Igor Gildas TOLA KOGADOU" userId="622a7f7d802721bb" providerId="LiveId" clId="{EF6EC848-4F5B-4FD5-869F-B06845D6699E}" dt="2022-11-14T16:04:10.526" v="443" actId="207"/>
          <ac:spMkLst>
            <pc:docMk/>
            <pc:sldMk cId="1140155405" sldId="1159"/>
            <ac:spMk id="3" creationId="{2FCA5FBD-B845-E7E5-1D60-29CC1CA97233}"/>
          </ac:spMkLst>
        </pc:spChg>
        <pc:spChg chg="add mod">
          <ac:chgData name="Igor Gildas TOLA KOGADOU" userId="622a7f7d802721bb" providerId="LiveId" clId="{EF6EC848-4F5B-4FD5-869F-B06845D6699E}" dt="2022-11-15T08:56:14.504" v="1723" actId="20577"/>
          <ac:spMkLst>
            <pc:docMk/>
            <pc:sldMk cId="1140155405" sldId="1159"/>
            <ac:spMk id="7" creationId="{FD5B910A-A71D-68C3-3D4F-EAC8914E782E}"/>
          </ac:spMkLst>
        </pc:spChg>
        <pc:spChg chg="add del mod">
          <ac:chgData name="Igor Gildas TOLA KOGADOU" userId="622a7f7d802721bb" providerId="LiveId" clId="{EF6EC848-4F5B-4FD5-869F-B06845D6699E}" dt="2022-11-14T16:03:01.499" v="434" actId="478"/>
          <ac:spMkLst>
            <pc:docMk/>
            <pc:sldMk cId="1140155405" sldId="1159"/>
            <ac:spMk id="9" creationId="{67A1A5E8-C5DE-BCE7-1AA3-A3CE9297EBEA}"/>
          </ac:spMkLst>
        </pc:spChg>
        <pc:spChg chg="add mod">
          <ac:chgData name="Igor Gildas TOLA KOGADOU" userId="622a7f7d802721bb" providerId="LiveId" clId="{EF6EC848-4F5B-4FD5-869F-B06845D6699E}" dt="2022-11-14T16:03:29.831" v="439" actId="14100"/>
          <ac:spMkLst>
            <pc:docMk/>
            <pc:sldMk cId="1140155405" sldId="1159"/>
            <ac:spMk id="10" creationId="{2C05FDF2-5BAA-6C58-0768-693C8FC5E8A7}"/>
          </ac:spMkLst>
        </pc:spChg>
        <pc:picChg chg="add mod">
          <ac:chgData name="Igor Gildas TOLA KOGADOU" userId="622a7f7d802721bb" providerId="LiveId" clId="{EF6EC848-4F5B-4FD5-869F-B06845D6699E}" dt="2022-11-14T15:53:36.098" v="409" actId="14100"/>
          <ac:picMkLst>
            <pc:docMk/>
            <pc:sldMk cId="1140155405" sldId="1159"/>
            <ac:picMk id="5" creationId="{3A239D2D-18D3-3C19-9A78-F3E4BE44F5CF}"/>
          </ac:picMkLst>
        </pc:picChg>
      </pc:sldChg>
      <pc:sldChg chg="addSp delSp modSp new mod">
        <pc:chgData name="Igor Gildas TOLA KOGADOU" userId="622a7f7d802721bb" providerId="LiveId" clId="{EF6EC848-4F5B-4FD5-869F-B06845D6699E}" dt="2022-11-15T08:57:14.924" v="1725" actId="27636"/>
        <pc:sldMkLst>
          <pc:docMk/>
          <pc:sldMk cId="2148960727" sldId="1160"/>
        </pc:sldMkLst>
        <pc:spChg chg="del mod">
          <ac:chgData name="Igor Gildas TOLA KOGADOU" userId="622a7f7d802721bb" providerId="LiveId" clId="{EF6EC848-4F5B-4FD5-869F-B06845D6699E}" dt="2022-11-14T16:04:37.644" v="444" actId="478"/>
          <ac:spMkLst>
            <pc:docMk/>
            <pc:sldMk cId="2148960727" sldId="1160"/>
            <ac:spMk id="2" creationId="{64A23A76-0397-1637-4649-0472A6F26AB9}"/>
          </ac:spMkLst>
        </pc:spChg>
        <pc:spChg chg="mod">
          <ac:chgData name="Igor Gildas TOLA KOGADOU" userId="622a7f7d802721bb" providerId="LiveId" clId="{EF6EC848-4F5B-4FD5-869F-B06845D6699E}" dt="2022-11-15T08:57:14.924" v="1725" actId="27636"/>
          <ac:spMkLst>
            <pc:docMk/>
            <pc:sldMk cId="2148960727" sldId="1160"/>
            <ac:spMk id="3" creationId="{865FD1D9-3FB7-6B4E-14CE-59FDC50CA080}"/>
          </ac:spMkLst>
        </pc:spChg>
        <pc:spChg chg="add mod">
          <ac:chgData name="Igor Gildas TOLA KOGADOU" userId="622a7f7d802721bb" providerId="LiveId" clId="{EF6EC848-4F5B-4FD5-869F-B06845D6699E}" dt="2022-11-14T16:08:47.015" v="525" actId="1076"/>
          <ac:spMkLst>
            <pc:docMk/>
            <pc:sldMk cId="2148960727" sldId="1160"/>
            <ac:spMk id="4" creationId="{84CB0736-489A-B887-3791-08EB56A63FC8}"/>
          </ac:spMkLst>
        </pc:spChg>
      </pc:sldChg>
      <pc:sldChg chg="addSp delSp modSp new del mod">
        <pc:chgData name="Igor Gildas TOLA KOGADOU" userId="622a7f7d802721bb" providerId="LiveId" clId="{EF6EC848-4F5B-4FD5-869F-B06845D6699E}" dt="2022-11-14T16:12:43.627" v="549" actId="2696"/>
        <pc:sldMkLst>
          <pc:docMk/>
          <pc:sldMk cId="2495414062" sldId="1161"/>
        </pc:sldMkLst>
        <pc:spChg chg="add del mod">
          <ac:chgData name="Igor Gildas TOLA KOGADOU" userId="622a7f7d802721bb" providerId="LiveId" clId="{EF6EC848-4F5B-4FD5-869F-B06845D6699E}" dt="2022-11-14T15:23:20.630" v="295" actId="1076"/>
          <ac:spMkLst>
            <pc:docMk/>
            <pc:sldMk cId="2495414062" sldId="1161"/>
            <ac:spMk id="2" creationId="{A7466298-8DD0-B0A1-2118-6AF05C97FB5C}"/>
          </ac:spMkLst>
        </pc:spChg>
        <pc:spChg chg="del mod">
          <ac:chgData name="Igor Gildas TOLA KOGADOU" userId="622a7f7d802721bb" providerId="LiveId" clId="{EF6EC848-4F5B-4FD5-869F-B06845D6699E}" dt="2022-11-14T16:12:18.855" v="547" actId="21"/>
          <ac:spMkLst>
            <pc:docMk/>
            <pc:sldMk cId="2495414062" sldId="1161"/>
            <ac:spMk id="3" creationId="{9CE42C53-90F7-52AA-94E5-81C937F0ABBA}"/>
          </ac:spMkLst>
        </pc:spChg>
        <pc:spChg chg="add mod">
          <ac:chgData name="Igor Gildas TOLA KOGADOU" userId="622a7f7d802721bb" providerId="LiveId" clId="{EF6EC848-4F5B-4FD5-869F-B06845D6699E}" dt="2022-11-14T16:12:18.855" v="547" actId="21"/>
          <ac:spMkLst>
            <pc:docMk/>
            <pc:sldMk cId="2495414062" sldId="1161"/>
            <ac:spMk id="5" creationId="{8D1AB578-9091-534E-B02A-F7277CD4A789}"/>
          </ac:spMkLst>
        </pc:spChg>
      </pc:sldChg>
      <pc:sldChg chg="addSp delSp modSp new mod">
        <pc:chgData name="Igor Gildas TOLA KOGADOU" userId="622a7f7d802721bb" providerId="LiveId" clId="{EF6EC848-4F5B-4FD5-869F-B06845D6699E}" dt="2022-11-14T16:16:30.097" v="694" actId="14100"/>
        <pc:sldMkLst>
          <pc:docMk/>
          <pc:sldMk cId="2640342333" sldId="1162"/>
        </pc:sldMkLst>
        <pc:spChg chg="del mod">
          <ac:chgData name="Igor Gildas TOLA KOGADOU" userId="622a7f7d802721bb" providerId="LiveId" clId="{EF6EC848-4F5B-4FD5-869F-B06845D6699E}" dt="2022-11-14T16:16:08.777" v="689" actId="478"/>
          <ac:spMkLst>
            <pc:docMk/>
            <pc:sldMk cId="2640342333" sldId="1162"/>
            <ac:spMk id="2" creationId="{E3B44DDE-6546-6EE3-65AA-E2EB5DD650F6}"/>
          </ac:spMkLst>
        </pc:spChg>
        <pc:spChg chg="mod">
          <ac:chgData name="Igor Gildas TOLA KOGADOU" userId="622a7f7d802721bb" providerId="LiveId" clId="{EF6EC848-4F5B-4FD5-869F-B06845D6699E}" dt="2022-11-14T16:14:41.683" v="680" actId="14100"/>
          <ac:spMkLst>
            <pc:docMk/>
            <pc:sldMk cId="2640342333" sldId="1162"/>
            <ac:spMk id="3" creationId="{877E2EB2-2A33-C10B-B59A-7E433F213F98}"/>
          </ac:spMkLst>
        </pc:spChg>
        <pc:spChg chg="add del mod">
          <ac:chgData name="Igor Gildas TOLA KOGADOU" userId="622a7f7d802721bb" providerId="LiveId" clId="{EF6EC848-4F5B-4FD5-869F-B06845D6699E}" dt="2022-11-14T16:16:11.880" v="690" actId="478"/>
          <ac:spMkLst>
            <pc:docMk/>
            <pc:sldMk cId="2640342333" sldId="1162"/>
            <ac:spMk id="5" creationId="{94AF18C9-0E0C-2840-BE3E-C701B32162C4}"/>
          </ac:spMkLst>
        </pc:spChg>
        <pc:spChg chg="add mod">
          <ac:chgData name="Igor Gildas TOLA KOGADOU" userId="622a7f7d802721bb" providerId="LiveId" clId="{EF6EC848-4F5B-4FD5-869F-B06845D6699E}" dt="2022-11-14T16:16:30.097" v="694" actId="14100"/>
          <ac:spMkLst>
            <pc:docMk/>
            <pc:sldMk cId="2640342333" sldId="1162"/>
            <ac:spMk id="6" creationId="{A44D1D38-7C41-7E88-49FA-EF0C09A7DABB}"/>
          </ac:spMkLst>
        </pc:spChg>
      </pc:sldChg>
      <pc:sldChg chg="addSp delSp modSp new mod">
        <pc:chgData name="Igor Gildas TOLA KOGADOU" userId="622a7f7d802721bb" providerId="LiveId" clId="{EF6EC848-4F5B-4FD5-869F-B06845D6699E}" dt="2022-11-14T16:22:18.408" v="745" actId="14100"/>
        <pc:sldMkLst>
          <pc:docMk/>
          <pc:sldMk cId="4183340361" sldId="1163"/>
        </pc:sldMkLst>
        <pc:spChg chg="mod">
          <ac:chgData name="Igor Gildas TOLA KOGADOU" userId="622a7f7d802721bb" providerId="LiveId" clId="{EF6EC848-4F5B-4FD5-869F-B06845D6699E}" dt="2022-11-14T16:18:36.190" v="697" actId="207"/>
          <ac:spMkLst>
            <pc:docMk/>
            <pc:sldMk cId="4183340361" sldId="1163"/>
            <ac:spMk id="2" creationId="{8DA9A53C-1F26-0304-553D-4363086FF148}"/>
          </ac:spMkLst>
        </pc:spChg>
        <pc:spChg chg="mod">
          <ac:chgData name="Igor Gildas TOLA KOGADOU" userId="622a7f7d802721bb" providerId="LiveId" clId="{EF6EC848-4F5B-4FD5-869F-B06845D6699E}" dt="2022-11-14T16:22:18.408" v="745" actId="14100"/>
          <ac:spMkLst>
            <pc:docMk/>
            <pc:sldMk cId="4183340361" sldId="1163"/>
            <ac:spMk id="3" creationId="{E99ECA34-CF26-5B10-CBC3-FBED0FD0B1D7}"/>
          </ac:spMkLst>
        </pc:spChg>
        <pc:picChg chg="add del mod">
          <ac:chgData name="Igor Gildas TOLA KOGADOU" userId="622a7f7d802721bb" providerId="LiveId" clId="{EF6EC848-4F5B-4FD5-869F-B06845D6699E}" dt="2022-11-14T15:32:01.030" v="326" actId="21"/>
          <ac:picMkLst>
            <pc:docMk/>
            <pc:sldMk cId="4183340361" sldId="1163"/>
            <ac:picMk id="4" creationId="{4CD153A9-5828-9A32-9503-2B229E726A93}"/>
          </ac:picMkLst>
        </pc:picChg>
      </pc:sldChg>
      <pc:sldChg chg="addSp delSp modSp new mod">
        <pc:chgData name="Igor Gildas TOLA KOGADOU" userId="622a7f7d802721bb" providerId="LiveId" clId="{EF6EC848-4F5B-4FD5-869F-B06845D6699E}" dt="2022-11-14T16:55:08.221" v="1083" actId="14100"/>
        <pc:sldMkLst>
          <pc:docMk/>
          <pc:sldMk cId="2494124404" sldId="1164"/>
        </pc:sldMkLst>
        <pc:spChg chg="del">
          <ac:chgData name="Igor Gildas TOLA KOGADOU" userId="622a7f7d802721bb" providerId="LiveId" clId="{EF6EC848-4F5B-4FD5-869F-B06845D6699E}" dt="2022-11-14T15:25:26.260" v="302" actId="478"/>
          <ac:spMkLst>
            <pc:docMk/>
            <pc:sldMk cId="2494124404" sldId="1164"/>
            <ac:spMk id="2" creationId="{0997A5D1-A176-B074-2B83-58592EB90B49}"/>
          </ac:spMkLst>
        </pc:spChg>
        <pc:spChg chg="del mod">
          <ac:chgData name="Igor Gildas TOLA KOGADOU" userId="622a7f7d802721bb" providerId="LiveId" clId="{EF6EC848-4F5B-4FD5-869F-B06845D6699E}" dt="2022-11-14T16:52:15.698" v="1060" actId="478"/>
          <ac:spMkLst>
            <pc:docMk/>
            <pc:sldMk cId="2494124404" sldId="1164"/>
            <ac:spMk id="3" creationId="{7194B28B-4A4F-4852-8261-C8FC0CE85D45}"/>
          </ac:spMkLst>
        </pc:spChg>
        <pc:spChg chg="add mod">
          <ac:chgData name="Igor Gildas TOLA KOGADOU" userId="622a7f7d802721bb" providerId="LiveId" clId="{EF6EC848-4F5B-4FD5-869F-B06845D6699E}" dt="2022-11-14T16:53:12.559" v="1076" actId="27636"/>
          <ac:spMkLst>
            <pc:docMk/>
            <pc:sldMk cId="2494124404" sldId="1164"/>
            <ac:spMk id="4" creationId="{C5AB0B65-7E2D-794A-7AB1-F34616768919}"/>
          </ac:spMkLst>
        </pc:spChg>
        <pc:spChg chg="add del mod">
          <ac:chgData name="Igor Gildas TOLA KOGADOU" userId="622a7f7d802721bb" providerId="LiveId" clId="{EF6EC848-4F5B-4FD5-869F-B06845D6699E}" dt="2022-11-14T16:52:18.879" v="1061" actId="478"/>
          <ac:spMkLst>
            <pc:docMk/>
            <pc:sldMk cId="2494124404" sldId="1164"/>
            <ac:spMk id="6" creationId="{4DD11FA0-A7F5-6E7C-DBF8-F3179ABAC91A}"/>
          </ac:spMkLst>
        </pc:spChg>
        <pc:picChg chg="add mod ord">
          <ac:chgData name="Igor Gildas TOLA KOGADOU" userId="622a7f7d802721bb" providerId="LiveId" clId="{EF6EC848-4F5B-4FD5-869F-B06845D6699E}" dt="2022-11-14T16:55:08.221" v="1083" actId="14100"/>
          <ac:picMkLst>
            <pc:docMk/>
            <pc:sldMk cId="2494124404" sldId="1164"/>
            <ac:picMk id="7" creationId="{AE04F5C6-0A25-0CE1-93E4-B6FFD6C225C1}"/>
          </ac:picMkLst>
        </pc:picChg>
      </pc:sldChg>
      <pc:sldChg chg="addSp delSp modSp new mod">
        <pc:chgData name="Igor Gildas TOLA KOGADOU" userId="622a7f7d802721bb" providerId="LiveId" clId="{EF6EC848-4F5B-4FD5-869F-B06845D6699E}" dt="2022-11-14T16:26:47.790" v="804" actId="1076"/>
        <pc:sldMkLst>
          <pc:docMk/>
          <pc:sldMk cId="1770121384" sldId="1165"/>
        </pc:sldMkLst>
        <pc:spChg chg="del">
          <ac:chgData name="Igor Gildas TOLA KOGADOU" userId="622a7f7d802721bb" providerId="LiveId" clId="{EF6EC848-4F5B-4FD5-869F-B06845D6699E}" dt="2022-11-14T15:32:07.502" v="328" actId="478"/>
          <ac:spMkLst>
            <pc:docMk/>
            <pc:sldMk cId="1770121384" sldId="1165"/>
            <ac:spMk id="2" creationId="{FE846E4B-BFCD-CAF6-012D-A5BB8608C88A}"/>
          </ac:spMkLst>
        </pc:spChg>
        <pc:spChg chg="del">
          <ac:chgData name="Igor Gildas TOLA KOGADOU" userId="622a7f7d802721bb" providerId="LiveId" clId="{EF6EC848-4F5B-4FD5-869F-B06845D6699E}" dt="2022-11-14T15:32:05.154" v="327" actId="478"/>
          <ac:spMkLst>
            <pc:docMk/>
            <pc:sldMk cId="1770121384" sldId="1165"/>
            <ac:spMk id="3" creationId="{49FE6406-FED4-8AC0-04E0-749AC585B2C7}"/>
          </ac:spMkLst>
        </pc:spChg>
        <pc:spChg chg="add del mod">
          <ac:chgData name="Igor Gildas TOLA KOGADOU" userId="622a7f7d802721bb" providerId="LiveId" clId="{EF6EC848-4F5B-4FD5-869F-B06845D6699E}" dt="2022-11-14T16:26:13.932" v="802" actId="478"/>
          <ac:spMkLst>
            <pc:docMk/>
            <pc:sldMk cId="1770121384" sldId="1165"/>
            <ac:spMk id="6" creationId="{8D6CD1A3-ED37-2635-E166-88F205E2BDA9}"/>
          </ac:spMkLst>
        </pc:spChg>
        <pc:spChg chg="add mod">
          <ac:chgData name="Igor Gildas TOLA KOGADOU" userId="622a7f7d802721bb" providerId="LiveId" clId="{EF6EC848-4F5B-4FD5-869F-B06845D6699E}" dt="2022-11-14T16:26:02.639" v="801" actId="255"/>
          <ac:spMkLst>
            <pc:docMk/>
            <pc:sldMk cId="1770121384" sldId="1165"/>
            <ac:spMk id="8" creationId="{6EF3021D-DE4E-AD7F-A287-F6EAEAA73923}"/>
          </ac:spMkLst>
        </pc:spChg>
        <pc:spChg chg="add mod">
          <ac:chgData name="Igor Gildas TOLA KOGADOU" userId="622a7f7d802721bb" providerId="LiveId" clId="{EF6EC848-4F5B-4FD5-869F-B06845D6699E}" dt="2022-11-14T16:26:47.790" v="804" actId="1076"/>
          <ac:spMkLst>
            <pc:docMk/>
            <pc:sldMk cId="1770121384" sldId="1165"/>
            <ac:spMk id="9" creationId="{32FBC847-5891-755F-1E90-D41720DB9245}"/>
          </ac:spMkLst>
        </pc:spChg>
        <pc:picChg chg="add mod">
          <ac:chgData name="Igor Gildas TOLA KOGADOU" userId="622a7f7d802721bb" providerId="LiveId" clId="{EF6EC848-4F5B-4FD5-869F-B06845D6699E}" dt="2022-11-14T16:25:28.504" v="796" actId="1076"/>
          <ac:picMkLst>
            <pc:docMk/>
            <pc:sldMk cId="1770121384" sldId="1165"/>
            <ac:picMk id="4" creationId="{5B6D3E75-8548-5550-C332-8F56BA444872}"/>
          </ac:picMkLst>
        </pc:picChg>
      </pc:sldChg>
      <pc:sldChg chg="delSp modSp new del mod">
        <pc:chgData name="Igor Gildas TOLA KOGADOU" userId="622a7f7d802721bb" providerId="LiveId" clId="{EF6EC848-4F5B-4FD5-869F-B06845D6699E}" dt="2022-11-14T16:23:13.962" v="748" actId="2696"/>
        <pc:sldMkLst>
          <pc:docMk/>
          <pc:sldMk cId="43245732" sldId="1166"/>
        </pc:sldMkLst>
        <pc:spChg chg="del">
          <ac:chgData name="Igor Gildas TOLA KOGADOU" userId="622a7f7d802721bb" providerId="LiveId" clId="{EF6EC848-4F5B-4FD5-869F-B06845D6699E}" dt="2022-11-14T15:32:55.554" v="332" actId="478"/>
          <ac:spMkLst>
            <pc:docMk/>
            <pc:sldMk cId="43245732" sldId="1166"/>
            <ac:spMk id="2" creationId="{0A39ED59-9708-15E1-4B76-F4DC17FE6D7F}"/>
          </ac:spMkLst>
        </pc:spChg>
        <pc:spChg chg="mod">
          <ac:chgData name="Igor Gildas TOLA KOGADOU" userId="622a7f7d802721bb" providerId="LiveId" clId="{EF6EC848-4F5B-4FD5-869F-B06845D6699E}" dt="2022-11-14T15:33:16.234" v="335" actId="14100"/>
          <ac:spMkLst>
            <pc:docMk/>
            <pc:sldMk cId="43245732" sldId="1166"/>
            <ac:spMk id="3" creationId="{D0758372-32F5-196E-B0B7-3159CA4365F5}"/>
          </ac:spMkLst>
        </pc:spChg>
      </pc:sldChg>
      <pc:sldChg chg="addSp delSp modSp new del mod">
        <pc:chgData name="Igor Gildas TOLA KOGADOU" userId="622a7f7d802721bb" providerId="LiveId" clId="{EF6EC848-4F5B-4FD5-869F-B06845D6699E}" dt="2022-11-14T16:26:55.760" v="805" actId="2696"/>
        <pc:sldMkLst>
          <pc:docMk/>
          <pc:sldMk cId="1425213335" sldId="1167"/>
        </pc:sldMkLst>
        <pc:spChg chg="del">
          <ac:chgData name="Igor Gildas TOLA KOGADOU" userId="622a7f7d802721bb" providerId="LiveId" clId="{EF6EC848-4F5B-4FD5-869F-B06845D6699E}" dt="2022-11-14T15:34:29.073" v="337" actId="478"/>
          <ac:spMkLst>
            <pc:docMk/>
            <pc:sldMk cId="1425213335" sldId="1167"/>
            <ac:spMk id="2" creationId="{6107EB48-9BC7-F576-8CE7-565B9E19F502}"/>
          </ac:spMkLst>
        </pc:spChg>
        <pc:spChg chg="add del mod">
          <ac:chgData name="Igor Gildas TOLA KOGADOU" userId="622a7f7d802721bb" providerId="LiveId" clId="{EF6EC848-4F5B-4FD5-869F-B06845D6699E}" dt="2022-11-14T16:23:40.850" v="774" actId="6549"/>
          <ac:spMkLst>
            <pc:docMk/>
            <pc:sldMk cId="1425213335" sldId="1167"/>
            <ac:spMk id="3" creationId="{203DAD83-27D4-31AA-F9C4-705EB6747414}"/>
          </ac:spMkLst>
        </pc:spChg>
        <pc:spChg chg="add del">
          <ac:chgData name="Igor Gildas TOLA KOGADOU" userId="622a7f7d802721bb" providerId="LiveId" clId="{EF6EC848-4F5B-4FD5-869F-B06845D6699E}" dt="2022-11-14T15:34:39.942" v="340" actId="22"/>
          <ac:spMkLst>
            <pc:docMk/>
            <pc:sldMk cId="1425213335" sldId="1167"/>
            <ac:spMk id="5" creationId="{9E6864F8-2D4A-1DDA-3572-EABE65C498CD}"/>
          </ac:spMkLst>
        </pc:spChg>
      </pc:sldChg>
      <pc:sldChg chg="addSp delSp modSp new mod">
        <pc:chgData name="Igor Gildas TOLA KOGADOU" userId="622a7f7d802721bb" providerId="LiveId" clId="{EF6EC848-4F5B-4FD5-869F-B06845D6699E}" dt="2022-11-14T17:23:12.317" v="1174" actId="14100"/>
        <pc:sldMkLst>
          <pc:docMk/>
          <pc:sldMk cId="1181750160" sldId="1168"/>
        </pc:sldMkLst>
        <pc:spChg chg="mod">
          <ac:chgData name="Igor Gildas TOLA KOGADOU" userId="622a7f7d802721bb" providerId="LiveId" clId="{EF6EC848-4F5B-4FD5-869F-B06845D6699E}" dt="2022-11-14T16:35:17.592" v="899" actId="1076"/>
          <ac:spMkLst>
            <pc:docMk/>
            <pc:sldMk cId="1181750160" sldId="1168"/>
            <ac:spMk id="2" creationId="{F0E009C0-4ECE-4EA8-B038-6013F6002655}"/>
          </ac:spMkLst>
        </pc:spChg>
        <pc:spChg chg="del">
          <ac:chgData name="Igor Gildas TOLA KOGADOU" userId="622a7f7d802721bb" providerId="LiveId" clId="{EF6EC848-4F5B-4FD5-869F-B06845D6699E}" dt="2022-11-14T16:29:50.955" v="806" actId="478"/>
          <ac:spMkLst>
            <pc:docMk/>
            <pc:sldMk cId="1181750160" sldId="1168"/>
            <ac:spMk id="3" creationId="{EC82856E-3668-6A30-4B8B-9785DA4AB399}"/>
          </ac:spMkLst>
        </pc:spChg>
        <pc:spChg chg="add mod">
          <ac:chgData name="Igor Gildas TOLA KOGADOU" userId="622a7f7d802721bb" providerId="LiveId" clId="{EF6EC848-4F5B-4FD5-869F-B06845D6699E}" dt="2022-11-14T16:30:18.734" v="812" actId="14100"/>
          <ac:spMkLst>
            <pc:docMk/>
            <pc:sldMk cId="1181750160" sldId="1168"/>
            <ac:spMk id="4" creationId="{E2E3DC15-F852-947C-2070-1B36EF258D0E}"/>
          </ac:spMkLst>
        </pc:spChg>
        <pc:spChg chg="add mod">
          <ac:chgData name="Igor Gildas TOLA KOGADOU" userId="622a7f7d802721bb" providerId="LiveId" clId="{EF6EC848-4F5B-4FD5-869F-B06845D6699E}" dt="2022-11-14T16:31:09.785" v="818" actId="1076"/>
          <ac:spMkLst>
            <pc:docMk/>
            <pc:sldMk cId="1181750160" sldId="1168"/>
            <ac:spMk id="6" creationId="{31B5BAD0-A35F-1F6A-618B-0E9EBB950CD1}"/>
          </ac:spMkLst>
        </pc:spChg>
        <pc:picChg chg="add mod">
          <ac:chgData name="Igor Gildas TOLA KOGADOU" userId="622a7f7d802721bb" providerId="LiveId" clId="{EF6EC848-4F5B-4FD5-869F-B06845D6699E}" dt="2022-11-14T17:23:12.317" v="1174" actId="14100"/>
          <ac:picMkLst>
            <pc:docMk/>
            <pc:sldMk cId="1181750160" sldId="1168"/>
            <ac:picMk id="3" creationId="{FB6F582A-3D29-DCA9-247F-5871C8C5535A}"/>
          </ac:picMkLst>
        </pc:picChg>
      </pc:sldChg>
      <pc:sldChg chg="addSp delSp modSp new mod">
        <pc:chgData name="Igor Gildas TOLA KOGADOU" userId="622a7f7d802721bb" providerId="LiveId" clId="{EF6EC848-4F5B-4FD5-869F-B06845D6699E}" dt="2022-11-14T16:41:05.418" v="952" actId="14100"/>
        <pc:sldMkLst>
          <pc:docMk/>
          <pc:sldMk cId="446463127" sldId="1169"/>
        </pc:sldMkLst>
        <pc:spChg chg="del">
          <ac:chgData name="Igor Gildas TOLA KOGADOU" userId="622a7f7d802721bb" providerId="LiveId" clId="{EF6EC848-4F5B-4FD5-869F-B06845D6699E}" dt="2022-11-14T15:37:44.362" v="348" actId="478"/>
          <ac:spMkLst>
            <pc:docMk/>
            <pc:sldMk cId="446463127" sldId="1169"/>
            <ac:spMk id="2" creationId="{8BF4FFA6-47C7-9C8D-3960-E85E51B54275}"/>
          </ac:spMkLst>
        </pc:spChg>
        <pc:spChg chg="del mod">
          <ac:chgData name="Igor Gildas TOLA KOGADOU" userId="622a7f7d802721bb" providerId="LiveId" clId="{EF6EC848-4F5B-4FD5-869F-B06845D6699E}" dt="2022-11-14T16:36:02.158" v="902" actId="478"/>
          <ac:spMkLst>
            <pc:docMk/>
            <pc:sldMk cId="446463127" sldId="1169"/>
            <ac:spMk id="3" creationId="{0BC8477C-0DB6-8571-32E5-2BF65371CA22}"/>
          </ac:spMkLst>
        </pc:spChg>
        <pc:spChg chg="add del mod">
          <ac:chgData name="Igor Gildas TOLA KOGADOU" userId="622a7f7d802721bb" providerId="LiveId" clId="{EF6EC848-4F5B-4FD5-869F-B06845D6699E}" dt="2022-11-14T16:37:03.375" v="908" actId="478"/>
          <ac:spMkLst>
            <pc:docMk/>
            <pc:sldMk cId="446463127" sldId="1169"/>
            <ac:spMk id="4" creationId="{A5B3A92C-F8BE-F79F-C80A-4C05F86483DF}"/>
          </ac:spMkLst>
        </pc:spChg>
        <pc:spChg chg="mod">
          <ac:chgData name="Igor Gildas TOLA KOGADOU" userId="622a7f7d802721bb" providerId="LiveId" clId="{EF6EC848-4F5B-4FD5-869F-B06845D6699E}" dt="2022-11-14T15:38:29.213" v="354" actId="688"/>
          <ac:spMkLst>
            <pc:docMk/>
            <pc:sldMk cId="446463127" sldId="1169"/>
            <ac:spMk id="6" creationId="{C19C78B5-F87B-56A4-7A1E-1D533B43653F}"/>
          </ac:spMkLst>
        </pc:spChg>
        <pc:spChg chg="add del mod">
          <ac:chgData name="Igor Gildas TOLA KOGADOU" userId="622a7f7d802721bb" providerId="LiveId" clId="{EF6EC848-4F5B-4FD5-869F-B06845D6699E}" dt="2022-11-14T16:36:56.139" v="907" actId="478"/>
          <ac:spMkLst>
            <pc:docMk/>
            <pc:sldMk cId="446463127" sldId="1169"/>
            <ac:spMk id="7" creationId="{A1937E9D-F8CB-2128-89DC-887044A660DC}"/>
          </ac:spMkLst>
        </pc:spChg>
        <pc:spChg chg="add mod">
          <ac:chgData name="Igor Gildas TOLA KOGADOU" userId="622a7f7d802721bb" providerId="LiveId" clId="{EF6EC848-4F5B-4FD5-869F-B06845D6699E}" dt="2022-11-14T16:38:44.910" v="920" actId="113"/>
          <ac:spMkLst>
            <pc:docMk/>
            <pc:sldMk cId="446463127" sldId="1169"/>
            <ac:spMk id="9" creationId="{BC2AB31F-067D-E0FA-F019-2995E59789BC}"/>
          </ac:spMkLst>
        </pc:spChg>
        <pc:spChg chg="add mod">
          <ac:chgData name="Igor Gildas TOLA KOGADOU" userId="622a7f7d802721bb" providerId="LiveId" clId="{EF6EC848-4F5B-4FD5-869F-B06845D6699E}" dt="2022-11-14T16:37:34.864" v="913" actId="114"/>
          <ac:spMkLst>
            <pc:docMk/>
            <pc:sldMk cId="446463127" sldId="1169"/>
            <ac:spMk id="11" creationId="{6B2FAD2A-5EDD-7757-A62E-DED59F51DB59}"/>
          </ac:spMkLst>
        </pc:spChg>
        <pc:spChg chg="add mod">
          <ac:chgData name="Igor Gildas TOLA KOGADOU" userId="622a7f7d802721bb" providerId="LiveId" clId="{EF6EC848-4F5B-4FD5-869F-B06845D6699E}" dt="2022-11-14T16:41:05.418" v="952" actId="14100"/>
          <ac:spMkLst>
            <pc:docMk/>
            <pc:sldMk cId="446463127" sldId="1169"/>
            <ac:spMk id="13" creationId="{09CE6560-DBD3-0222-D438-C7CBF38F1D3A}"/>
          </ac:spMkLst>
        </pc:spChg>
        <pc:spChg chg="add mod">
          <ac:chgData name="Igor Gildas TOLA KOGADOU" userId="622a7f7d802721bb" providerId="LiveId" clId="{EF6EC848-4F5B-4FD5-869F-B06845D6699E}" dt="2022-11-14T16:37:16.668" v="910"/>
          <ac:spMkLst>
            <pc:docMk/>
            <pc:sldMk cId="446463127" sldId="1169"/>
            <ac:spMk id="14" creationId="{5BA2FD81-D5EC-B6B9-DC1B-1B6C2E414910}"/>
          </ac:spMkLst>
        </pc:spChg>
        <pc:grpChg chg="add del mod">
          <ac:chgData name="Igor Gildas TOLA KOGADOU" userId="622a7f7d802721bb" providerId="LiveId" clId="{EF6EC848-4F5B-4FD5-869F-B06845D6699E}" dt="2022-11-14T16:37:06.282" v="909" actId="478"/>
          <ac:grpSpMkLst>
            <pc:docMk/>
            <pc:sldMk cId="446463127" sldId="1169"/>
            <ac:grpSpMk id="5" creationId="{C611E66C-DF62-3187-9478-ACECC8FF6EC9}"/>
          </ac:grpSpMkLst>
        </pc:grpChg>
      </pc:sldChg>
      <pc:sldChg chg="modSp new del mod">
        <pc:chgData name="Igor Gildas TOLA KOGADOU" userId="622a7f7d802721bb" providerId="LiveId" clId="{EF6EC848-4F5B-4FD5-869F-B06845D6699E}" dt="2022-11-14T16:41:37.686" v="953" actId="2696"/>
        <pc:sldMkLst>
          <pc:docMk/>
          <pc:sldMk cId="56489078" sldId="1170"/>
        </pc:sldMkLst>
        <pc:spChg chg="mod">
          <ac:chgData name="Igor Gildas TOLA KOGADOU" userId="622a7f7d802721bb" providerId="LiveId" clId="{EF6EC848-4F5B-4FD5-869F-B06845D6699E}" dt="2022-11-14T15:39:55.005" v="357"/>
          <ac:spMkLst>
            <pc:docMk/>
            <pc:sldMk cId="56489078" sldId="1170"/>
            <ac:spMk id="2" creationId="{BDB641B1-4C32-DC5E-B20E-3544B2EB6E11}"/>
          </ac:spMkLst>
        </pc:spChg>
      </pc:sldChg>
      <pc:sldChg chg="addSp delSp modSp new mod">
        <pc:chgData name="Igor Gildas TOLA KOGADOU" userId="622a7f7d802721bb" providerId="LiveId" clId="{EF6EC848-4F5B-4FD5-869F-B06845D6699E}" dt="2022-11-14T16:46:37.385" v="1034" actId="6549"/>
        <pc:sldMkLst>
          <pc:docMk/>
          <pc:sldMk cId="14484752" sldId="1171"/>
        </pc:sldMkLst>
        <pc:spChg chg="del mod">
          <ac:chgData name="Igor Gildas TOLA KOGADOU" userId="622a7f7d802721bb" providerId="LiveId" clId="{EF6EC848-4F5B-4FD5-869F-B06845D6699E}" dt="2022-11-14T16:42:32.517" v="955" actId="478"/>
          <ac:spMkLst>
            <pc:docMk/>
            <pc:sldMk cId="14484752" sldId="1171"/>
            <ac:spMk id="2" creationId="{1C1DD6E7-27D5-450E-D0F4-8099FC5258E9}"/>
          </ac:spMkLst>
        </pc:spChg>
        <pc:spChg chg="mod">
          <ac:chgData name="Igor Gildas TOLA KOGADOU" userId="622a7f7d802721bb" providerId="LiveId" clId="{EF6EC848-4F5B-4FD5-869F-B06845D6699E}" dt="2022-11-14T16:46:37.385" v="1034" actId="6549"/>
          <ac:spMkLst>
            <pc:docMk/>
            <pc:sldMk cId="14484752" sldId="1171"/>
            <ac:spMk id="3" creationId="{BE349DF0-9CC0-91CD-6575-03944ADC4622}"/>
          </ac:spMkLst>
        </pc:spChg>
        <pc:spChg chg="add mod">
          <ac:chgData name="Igor Gildas TOLA KOGADOU" userId="622a7f7d802721bb" providerId="LiveId" clId="{EF6EC848-4F5B-4FD5-869F-B06845D6699E}" dt="2022-11-14T16:42:51.218" v="959" actId="14100"/>
          <ac:spMkLst>
            <pc:docMk/>
            <pc:sldMk cId="14484752" sldId="1171"/>
            <ac:spMk id="4" creationId="{2D4AD229-75D3-7C31-C94F-09511D25E2F0}"/>
          </ac:spMkLst>
        </pc:spChg>
        <pc:spChg chg="add del mod">
          <ac:chgData name="Igor Gildas TOLA KOGADOU" userId="622a7f7d802721bb" providerId="LiveId" clId="{EF6EC848-4F5B-4FD5-869F-B06845D6699E}" dt="2022-11-14T16:42:35.845" v="956" actId="478"/>
          <ac:spMkLst>
            <pc:docMk/>
            <pc:sldMk cId="14484752" sldId="1171"/>
            <ac:spMk id="6" creationId="{9A9480C9-20BB-BDAB-4769-60160B8B0D0E}"/>
          </ac:spMkLst>
        </pc:spChg>
      </pc:sldChg>
      <pc:sldChg chg="add del">
        <pc:chgData name="Igor Gildas TOLA KOGADOU" userId="622a7f7d802721bb" providerId="LiveId" clId="{EF6EC848-4F5B-4FD5-869F-B06845D6699E}" dt="2022-11-14T17:33:36.287" v="1219" actId="2696"/>
        <pc:sldMkLst>
          <pc:docMk/>
          <pc:sldMk cId="664856826" sldId="1172"/>
        </pc:sldMkLst>
      </pc:sldChg>
      <pc:sldChg chg="addSp delSp modSp new del mod">
        <pc:chgData name="Igor Gildas TOLA KOGADOU" userId="622a7f7d802721bb" providerId="LiveId" clId="{EF6EC848-4F5B-4FD5-869F-B06845D6699E}" dt="2022-11-14T16:48:56.403" v="1042" actId="2696"/>
        <pc:sldMkLst>
          <pc:docMk/>
          <pc:sldMk cId="1924800171" sldId="1172"/>
        </pc:sldMkLst>
        <pc:spChg chg="del">
          <ac:chgData name="Igor Gildas TOLA KOGADOU" userId="622a7f7d802721bb" providerId="LiveId" clId="{EF6EC848-4F5B-4FD5-869F-B06845D6699E}" dt="2022-11-14T15:41:45.741" v="363" actId="478"/>
          <ac:spMkLst>
            <pc:docMk/>
            <pc:sldMk cId="1924800171" sldId="1172"/>
            <ac:spMk id="2" creationId="{4B739F3A-46EA-5706-8676-11CF4E93DB04}"/>
          </ac:spMkLst>
        </pc:spChg>
        <pc:spChg chg="del">
          <ac:chgData name="Igor Gildas TOLA KOGADOU" userId="622a7f7d802721bb" providerId="LiveId" clId="{EF6EC848-4F5B-4FD5-869F-B06845D6699E}" dt="2022-11-14T15:41:48.592" v="364" actId="478"/>
          <ac:spMkLst>
            <pc:docMk/>
            <pc:sldMk cId="1924800171" sldId="1172"/>
            <ac:spMk id="3" creationId="{E4C75A24-35F8-6869-020F-F8E7CDAD7A3F}"/>
          </ac:spMkLst>
        </pc:spChg>
        <pc:spChg chg="add mod">
          <ac:chgData name="Igor Gildas TOLA KOGADOU" userId="622a7f7d802721bb" providerId="LiveId" clId="{EF6EC848-4F5B-4FD5-869F-B06845D6699E}" dt="2022-11-14T16:47:39.001" v="1036" actId="14100"/>
          <ac:spMkLst>
            <pc:docMk/>
            <pc:sldMk cId="1924800171" sldId="1172"/>
            <ac:spMk id="6" creationId="{566658C0-81F8-65E0-07C9-7FA4B1D7D7F4}"/>
          </ac:spMkLst>
        </pc:spChg>
        <pc:graphicFrameChg chg="add mod">
          <ac:chgData name="Igor Gildas TOLA KOGADOU" userId="622a7f7d802721bb" providerId="LiveId" clId="{EF6EC848-4F5B-4FD5-869F-B06845D6699E}" dt="2022-11-14T16:47:57.720" v="1038" actId="1076"/>
          <ac:graphicFrameMkLst>
            <pc:docMk/>
            <pc:sldMk cId="1924800171" sldId="1172"/>
            <ac:graphicFrameMk id="4" creationId="{6D86E487-C116-7E30-6D3E-56C3305F4CF1}"/>
          </ac:graphicFrameMkLst>
        </pc:graphicFrameChg>
        <pc:graphicFrameChg chg="add del mod">
          <ac:chgData name="Igor Gildas TOLA KOGADOU" userId="622a7f7d802721bb" providerId="LiveId" clId="{EF6EC848-4F5B-4FD5-869F-B06845D6699E}" dt="2022-11-14T16:48:52.008" v="1041" actId="21"/>
          <ac:graphicFrameMkLst>
            <pc:docMk/>
            <pc:sldMk cId="1924800171" sldId="1172"/>
            <ac:graphicFrameMk id="5" creationId="{AB5582B3-F31A-7757-0244-57D383922629}"/>
          </ac:graphicFrameMkLst>
        </pc:graphicFrameChg>
      </pc:sldChg>
      <pc:sldChg chg="delSp new del mod">
        <pc:chgData name="Igor Gildas TOLA KOGADOU" userId="622a7f7d802721bb" providerId="LiveId" clId="{EF6EC848-4F5B-4FD5-869F-B06845D6699E}" dt="2022-11-14T16:50:53.467" v="1056" actId="2696"/>
        <pc:sldMkLst>
          <pc:docMk/>
          <pc:sldMk cId="2691137243" sldId="1172"/>
        </pc:sldMkLst>
        <pc:spChg chg="del">
          <ac:chgData name="Igor Gildas TOLA KOGADOU" userId="622a7f7d802721bb" providerId="LiveId" clId="{EF6EC848-4F5B-4FD5-869F-B06845D6699E}" dt="2022-11-14T16:49:31.999" v="1046" actId="478"/>
          <ac:spMkLst>
            <pc:docMk/>
            <pc:sldMk cId="2691137243" sldId="1172"/>
            <ac:spMk id="2" creationId="{A26DA436-ADEE-EAE4-D3D2-DFE072E41246}"/>
          </ac:spMkLst>
        </pc:spChg>
        <pc:spChg chg="del">
          <ac:chgData name="Igor Gildas TOLA KOGADOU" userId="622a7f7d802721bb" providerId="LiveId" clId="{EF6EC848-4F5B-4FD5-869F-B06845D6699E}" dt="2022-11-14T16:49:34.535" v="1047" actId="478"/>
          <ac:spMkLst>
            <pc:docMk/>
            <pc:sldMk cId="2691137243" sldId="1172"/>
            <ac:spMk id="3" creationId="{31DB25E0-3FBD-0558-EA0B-000297C736D2}"/>
          </ac:spMkLst>
        </pc:spChg>
      </pc:sldChg>
      <pc:sldChg chg="new del">
        <pc:chgData name="Igor Gildas TOLA KOGADOU" userId="622a7f7d802721bb" providerId="LiveId" clId="{EF6EC848-4F5B-4FD5-869F-B06845D6699E}" dt="2022-11-14T16:49:01.222" v="1043" actId="2696"/>
        <pc:sldMkLst>
          <pc:docMk/>
          <pc:sldMk cId="169955279" sldId="1173"/>
        </pc:sldMkLst>
      </pc:sldChg>
      <pc:sldChg chg="modSp add mod">
        <pc:chgData name="Igor Gildas TOLA KOGADOU" userId="622a7f7d802721bb" providerId="LiveId" clId="{EF6EC848-4F5B-4FD5-869F-B06845D6699E}" dt="2022-11-14T16:50:41.385" v="1054" actId="255"/>
        <pc:sldMkLst>
          <pc:docMk/>
          <pc:sldMk cId="1163230660" sldId="1173"/>
        </pc:sldMkLst>
        <pc:spChg chg="mod">
          <ac:chgData name="Igor Gildas TOLA KOGADOU" userId="622a7f7d802721bb" providerId="LiveId" clId="{EF6EC848-4F5B-4FD5-869F-B06845D6699E}" dt="2022-11-14T16:50:41.385" v="1054" actId="255"/>
          <ac:spMkLst>
            <pc:docMk/>
            <pc:sldMk cId="1163230660" sldId="1173"/>
            <ac:spMk id="9" creationId="{B21CA44E-2D13-4806-9B97-787E96688CB1}"/>
          </ac:spMkLst>
        </pc:spChg>
      </pc:sldChg>
      <pc:sldChg chg="addSp delSp modSp new mod">
        <pc:chgData name="Igor Gildas TOLA KOGADOU" userId="622a7f7d802721bb" providerId="LiveId" clId="{EF6EC848-4F5B-4FD5-869F-B06845D6699E}" dt="2022-11-15T08:50:57.878" v="1696" actId="20577"/>
        <pc:sldMkLst>
          <pc:docMk/>
          <pc:sldMk cId="2687329332" sldId="1174"/>
        </pc:sldMkLst>
        <pc:spChg chg="del">
          <ac:chgData name="Igor Gildas TOLA KOGADOU" userId="622a7f7d802721bb" providerId="LiveId" clId="{EF6EC848-4F5B-4FD5-869F-B06845D6699E}" dt="2022-11-14T17:06:41.017" v="1086" actId="478"/>
          <ac:spMkLst>
            <pc:docMk/>
            <pc:sldMk cId="2687329332" sldId="1174"/>
            <ac:spMk id="2" creationId="{C5BD7A6E-622C-62C2-DD70-825597A3C071}"/>
          </ac:spMkLst>
        </pc:spChg>
        <pc:spChg chg="del">
          <ac:chgData name="Igor Gildas TOLA KOGADOU" userId="622a7f7d802721bb" providerId="LiveId" clId="{EF6EC848-4F5B-4FD5-869F-B06845D6699E}" dt="2022-11-14T17:07:05.535" v="1090" actId="478"/>
          <ac:spMkLst>
            <pc:docMk/>
            <pc:sldMk cId="2687329332" sldId="1174"/>
            <ac:spMk id="3" creationId="{7CD93D42-FD37-3906-2E68-9F66D1E7B865}"/>
          </ac:spMkLst>
        </pc:spChg>
        <pc:spChg chg="add mod">
          <ac:chgData name="Igor Gildas TOLA KOGADOU" userId="622a7f7d802721bb" providerId="LiveId" clId="{EF6EC848-4F5B-4FD5-869F-B06845D6699E}" dt="2022-11-14T17:11:21.802" v="1140" actId="1076"/>
          <ac:spMkLst>
            <pc:docMk/>
            <pc:sldMk cId="2687329332" sldId="1174"/>
            <ac:spMk id="4" creationId="{44CC63FD-06F0-7F90-6C28-564F3D54ED6A}"/>
          </ac:spMkLst>
        </pc:spChg>
        <pc:spChg chg="add mod">
          <ac:chgData name="Igor Gildas TOLA KOGADOU" userId="622a7f7d802721bb" providerId="LiveId" clId="{EF6EC848-4F5B-4FD5-869F-B06845D6699E}" dt="2022-11-15T08:50:57.878" v="1696" actId="20577"/>
          <ac:spMkLst>
            <pc:docMk/>
            <pc:sldMk cId="2687329332" sldId="1174"/>
            <ac:spMk id="6" creationId="{BE544279-3068-AA53-4CD7-76F92F79F43F}"/>
          </ac:spMkLst>
        </pc:spChg>
        <pc:spChg chg="add mod">
          <ac:chgData name="Igor Gildas TOLA KOGADOU" userId="622a7f7d802721bb" providerId="LiveId" clId="{EF6EC848-4F5B-4FD5-869F-B06845D6699E}" dt="2022-11-14T17:11:46.660" v="1142" actId="255"/>
          <ac:spMkLst>
            <pc:docMk/>
            <pc:sldMk cId="2687329332" sldId="1174"/>
            <ac:spMk id="8" creationId="{F4D1E73B-070F-33E4-95D3-52EC34A516E0}"/>
          </ac:spMkLst>
        </pc:spChg>
        <pc:picChg chg="add mod">
          <ac:chgData name="Igor Gildas TOLA KOGADOU" userId="622a7f7d802721bb" providerId="LiveId" clId="{EF6EC848-4F5B-4FD5-869F-B06845D6699E}" dt="2022-11-14T17:12:46.693" v="1148" actId="1076"/>
          <ac:picMkLst>
            <pc:docMk/>
            <pc:sldMk cId="2687329332" sldId="1174"/>
            <ac:picMk id="10" creationId="{0F407329-205B-8793-EAD8-F3B5478C09B8}"/>
          </ac:picMkLst>
        </pc:picChg>
      </pc:sldChg>
      <pc:sldChg chg="addSp delSp modSp new mod">
        <pc:chgData name="Igor Gildas TOLA KOGADOU" userId="622a7f7d802721bb" providerId="LiveId" clId="{EF6EC848-4F5B-4FD5-869F-B06845D6699E}" dt="2022-11-14T17:17:43.498" v="1160" actId="14100"/>
        <pc:sldMkLst>
          <pc:docMk/>
          <pc:sldMk cId="2671312933" sldId="1175"/>
        </pc:sldMkLst>
        <pc:spChg chg="del">
          <ac:chgData name="Igor Gildas TOLA KOGADOU" userId="622a7f7d802721bb" providerId="LiveId" clId="{EF6EC848-4F5B-4FD5-869F-B06845D6699E}" dt="2022-11-14T17:13:53.523" v="1152" actId="478"/>
          <ac:spMkLst>
            <pc:docMk/>
            <pc:sldMk cId="2671312933" sldId="1175"/>
            <ac:spMk id="2" creationId="{5E958765-51B0-A306-FF72-716A6E022367}"/>
          </ac:spMkLst>
        </pc:spChg>
        <pc:spChg chg="del">
          <ac:chgData name="Igor Gildas TOLA KOGADOU" userId="622a7f7d802721bb" providerId="LiveId" clId="{EF6EC848-4F5B-4FD5-869F-B06845D6699E}" dt="2022-11-14T17:13:57.570" v="1153" actId="478"/>
          <ac:spMkLst>
            <pc:docMk/>
            <pc:sldMk cId="2671312933" sldId="1175"/>
            <ac:spMk id="3" creationId="{28A5866E-836C-A0BD-9973-1D0392006E66}"/>
          </ac:spMkLst>
        </pc:spChg>
        <pc:spChg chg="add mod">
          <ac:chgData name="Igor Gildas TOLA KOGADOU" userId="622a7f7d802721bb" providerId="LiveId" clId="{EF6EC848-4F5B-4FD5-869F-B06845D6699E}" dt="2022-11-14T17:13:50.864" v="1151"/>
          <ac:spMkLst>
            <pc:docMk/>
            <pc:sldMk cId="2671312933" sldId="1175"/>
            <ac:spMk id="4" creationId="{7AB4CE86-B87C-CACF-6761-50FAE23E03B9}"/>
          </ac:spMkLst>
        </pc:spChg>
        <pc:spChg chg="add mod">
          <ac:chgData name="Igor Gildas TOLA KOGADOU" userId="622a7f7d802721bb" providerId="LiveId" clId="{EF6EC848-4F5B-4FD5-869F-B06845D6699E}" dt="2022-11-14T17:17:43.498" v="1160" actId="14100"/>
          <ac:spMkLst>
            <pc:docMk/>
            <pc:sldMk cId="2671312933" sldId="1175"/>
            <ac:spMk id="6" creationId="{93BA3686-C4D3-790D-0B3E-11E8FF5E4CBA}"/>
          </ac:spMkLst>
        </pc:spChg>
      </pc:sldChg>
      <pc:sldChg chg="addSp delSp modSp new mod">
        <pc:chgData name="Igor Gildas TOLA KOGADOU" userId="622a7f7d802721bb" providerId="LiveId" clId="{EF6EC848-4F5B-4FD5-869F-B06845D6699E}" dt="2022-11-14T17:20:07.367" v="1171" actId="1076"/>
        <pc:sldMkLst>
          <pc:docMk/>
          <pc:sldMk cId="3388208861" sldId="1176"/>
        </pc:sldMkLst>
        <pc:spChg chg="del">
          <ac:chgData name="Igor Gildas TOLA KOGADOU" userId="622a7f7d802721bb" providerId="LiveId" clId="{EF6EC848-4F5B-4FD5-869F-B06845D6699E}" dt="2022-11-14T17:18:46.074" v="1162" actId="478"/>
          <ac:spMkLst>
            <pc:docMk/>
            <pc:sldMk cId="3388208861" sldId="1176"/>
            <ac:spMk id="2" creationId="{B3C715AD-9867-4A6C-DEE2-815E7E53E91A}"/>
          </ac:spMkLst>
        </pc:spChg>
        <pc:spChg chg="del">
          <ac:chgData name="Igor Gildas TOLA KOGADOU" userId="622a7f7d802721bb" providerId="LiveId" clId="{EF6EC848-4F5B-4FD5-869F-B06845D6699E}" dt="2022-11-14T17:18:48.867" v="1163" actId="478"/>
          <ac:spMkLst>
            <pc:docMk/>
            <pc:sldMk cId="3388208861" sldId="1176"/>
            <ac:spMk id="3" creationId="{2D2903EC-2F6B-78D5-AF98-BDEB6E7832FA}"/>
          </ac:spMkLst>
        </pc:spChg>
        <pc:spChg chg="add mod">
          <ac:chgData name="Igor Gildas TOLA KOGADOU" userId="622a7f7d802721bb" providerId="LiveId" clId="{EF6EC848-4F5B-4FD5-869F-B06845D6699E}" dt="2022-11-14T17:18:51.239" v="1164"/>
          <ac:spMkLst>
            <pc:docMk/>
            <pc:sldMk cId="3388208861" sldId="1176"/>
            <ac:spMk id="4" creationId="{23BF20EB-AC2B-4D33-7412-9BC0E3492D98}"/>
          </ac:spMkLst>
        </pc:spChg>
        <pc:spChg chg="add mod">
          <ac:chgData name="Igor Gildas TOLA KOGADOU" userId="622a7f7d802721bb" providerId="LiveId" clId="{EF6EC848-4F5B-4FD5-869F-B06845D6699E}" dt="2022-11-14T17:20:07.367" v="1171" actId="1076"/>
          <ac:spMkLst>
            <pc:docMk/>
            <pc:sldMk cId="3388208861" sldId="1176"/>
            <ac:spMk id="6" creationId="{599D2205-E6C9-C1FD-7EA9-E0284AAA81CB}"/>
          </ac:spMkLst>
        </pc:spChg>
      </pc:sldChg>
      <pc:sldChg chg="delSp new del mod">
        <pc:chgData name="Igor Gildas TOLA KOGADOU" userId="622a7f7d802721bb" providerId="LiveId" clId="{EF6EC848-4F5B-4FD5-869F-B06845D6699E}" dt="2022-11-14T17:28:56.217" v="1208" actId="2696"/>
        <pc:sldMkLst>
          <pc:docMk/>
          <pc:sldMk cId="3485020249" sldId="1177"/>
        </pc:sldMkLst>
        <pc:spChg chg="del">
          <ac:chgData name="Igor Gildas TOLA KOGADOU" userId="622a7f7d802721bb" providerId="LiveId" clId="{EF6EC848-4F5B-4FD5-869F-B06845D6699E}" dt="2022-11-14T17:27:23.997" v="1189" actId="478"/>
          <ac:spMkLst>
            <pc:docMk/>
            <pc:sldMk cId="3485020249" sldId="1177"/>
            <ac:spMk id="2" creationId="{8F8F973B-E671-D02B-4E27-E504B3CF9D32}"/>
          </ac:spMkLst>
        </pc:spChg>
        <pc:spChg chg="del">
          <ac:chgData name="Igor Gildas TOLA KOGADOU" userId="622a7f7d802721bb" providerId="LiveId" clId="{EF6EC848-4F5B-4FD5-869F-B06845D6699E}" dt="2022-11-14T17:27:21.025" v="1188" actId="478"/>
          <ac:spMkLst>
            <pc:docMk/>
            <pc:sldMk cId="3485020249" sldId="1177"/>
            <ac:spMk id="3" creationId="{BB3B32BE-3461-1227-D2DF-739562ABB275}"/>
          </ac:spMkLst>
        </pc:spChg>
      </pc:sldChg>
      <pc:sldChg chg="modSp add mod">
        <pc:chgData name="Igor Gildas TOLA KOGADOU" userId="622a7f7d802721bb" providerId="LiveId" clId="{EF6EC848-4F5B-4FD5-869F-B06845D6699E}" dt="2022-11-14T17:29:13.852" v="1209" actId="255"/>
        <pc:sldMkLst>
          <pc:docMk/>
          <pc:sldMk cId="1287368084" sldId="1178"/>
        </pc:sldMkLst>
        <pc:spChg chg="mod">
          <ac:chgData name="Igor Gildas TOLA KOGADOU" userId="622a7f7d802721bb" providerId="LiveId" clId="{EF6EC848-4F5B-4FD5-869F-B06845D6699E}" dt="2022-11-14T17:29:13.852" v="1209" actId="255"/>
          <ac:spMkLst>
            <pc:docMk/>
            <pc:sldMk cId="1287368084" sldId="1178"/>
            <ac:spMk id="9" creationId="{B21CA44E-2D13-4806-9B97-787E96688CB1}"/>
          </ac:spMkLst>
        </pc:spChg>
      </pc:sldChg>
      <pc:sldChg chg="addSp delSp modSp add mod setBg">
        <pc:chgData name="Igor Gildas TOLA KOGADOU" userId="622a7f7d802721bb" providerId="LiveId" clId="{EF6EC848-4F5B-4FD5-869F-B06845D6699E}" dt="2022-11-14T17:33:25.930" v="1218" actId="1076"/>
        <pc:sldMkLst>
          <pc:docMk/>
          <pc:sldMk cId="192755069" sldId="1198"/>
        </pc:sldMkLst>
        <pc:spChg chg="del">
          <ac:chgData name="Igor Gildas TOLA KOGADOU" userId="622a7f7d802721bb" providerId="LiveId" clId="{EF6EC848-4F5B-4FD5-869F-B06845D6699E}" dt="2022-11-14T17:32:06.089" v="1211" actId="478"/>
          <ac:spMkLst>
            <pc:docMk/>
            <pc:sldMk cId="192755069" sldId="1198"/>
            <ac:spMk id="3" creationId="{00000000-0000-0000-0000-000000000000}"/>
          </ac:spMkLst>
        </pc:spChg>
        <pc:spChg chg="add del mod">
          <ac:chgData name="Igor Gildas TOLA KOGADOU" userId="622a7f7d802721bb" providerId="LiveId" clId="{EF6EC848-4F5B-4FD5-869F-B06845D6699E}" dt="2022-11-14T17:32:14.149" v="1212" actId="478"/>
          <ac:spMkLst>
            <pc:docMk/>
            <pc:sldMk cId="192755069" sldId="1198"/>
            <ac:spMk id="6" creationId="{BE9EBF87-64D3-125A-A5AD-2C137421C7C6}"/>
          </ac:spMkLst>
        </pc:spChg>
        <pc:spChg chg="mod">
          <ac:chgData name="Igor Gildas TOLA KOGADOU" userId="622a7f7d802721bb" providerId="LiveId" clId="{EF6EC848-4F5B-4FD5-869F-B06845D6699E}" dt="2022-11-14T17:33:25.930" v="1218" actId="1076"/>
          <ac:spMkLst>
            <pc:docMk/>
            <pc:sldMk cId="192755069" sldId="1198"/>
            <ac:spMk id="7" creationId="{EA23E385-B083-3234-03B3-0D277E2C698A}"/>
          </ac:spMkLst>
        </pc:spChg>
        <pc:picChg chg="mod">
          <ac:chgData name="Igor Gildas TOLA KOGADOU" userId="622a7f7d802721bb" providerId="LiveId" clId="{EF6EC848-4F5B-4FD5-869F-B06845D6699E}" dt="2022-11-14T17:33:02.695" v="1216" actId="14100"/>
          <ac:picMkLst>
            <pc:docMk/>
            <pc:sldMk cId="192755069" sldId="1198"/>
            <ac:picMk id="4" creationId="{CEEE2100-7490-44AD-A478-AEA5B691F627}"/>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3" Type="http://schemas.openxmlformats.org/officeDocument/2006/relationships/package" Target="../embeddings/Feuille_de_calcul_Microsoft_Excel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6440507436570401"/>
          <c:y val="0.14560942594040199"/>
          <c:w val="0.657106299212598"/>
          <c:h val="0.67177950213850401"/>
        </c:manualLayout>
      </c:layout>
      <c:barChart>
        <c:barDir val="col"/>
        <c:grouping val="clustered"/>
        <c:varyColors val="0"/>
        <c:ser>
          <c:idx val="0"/>
          <c:order val="0"/>
          <c:tx>
            <c:strRef>
              <c:f>Feuil9!$D$38</c:f>
              <c:strCache>
                <c:ptCount val="1"/>
                <c:pt idx="0">
                  <c:v>Taux de croissance du PIB réel</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Feuil9!$E$37:$L$37</c:f>
              <c:numCache>
                <c:formatCode>General</c:formatCode>
                <c:ptCount val="8"/>
                <c:pt idx="0">
                  <c:v>2014</c:v>
                </c:pt>
                <c:pt idx="1">
                  <c:v>2015</c:v>
                </c:pt>
                <c:pt idx="2">
                  <c:v>2016</c:v>
                </c:pt>
                <c:pt idx="3">
                  <c:v>2017</c:v>
                </c:pt>
                <c:pt idx="4">
                  <c:v>2018</c:v>
                </c:pt>
                <c:pt idx="5">
                  <c:v>2019</c:v>
                </c:pt>
                <c:pt idx="6">
                  <c:v>2020</c:v>
                </c:pt>
                <c:pt idx="7">
                  <c:v>2021</c:v>
                </c:pt>
              </c:numCache>
            </c:numRef>
          </c:cat>
          <c:val>
            <c:numRef>
              <c:f>Feuil9!$E$38:$L$38</c:f>
              <c:numCache>
                <c:formatCode>General</c:formatCode>
                <c:ptCount val="8"/>
                <c:pt idx="0">
                  <c:v>1</c:v>
                </c:pt>
                <c:pt idx="1">
                  <c:v>4.8</c:v>
                </c:pt>
                <c:pt idx="2">
                  <c:v>4.5</c:v>
                </c:pt>
                <c:pt idx="3">
                  <c:v>4</c:v>
                </c:pt>
                <c:pt idx="4">
                  <c:v>3.8</c:v>
                </c:pt>
                <c:pt idx="5">
                  <c:v>4.3</c:v>
                </c:pt>
                <c:pt idx="6">
                  <c:v>-1</c:v>
                </c:pt>
                <c:pt idx="7">
                  <c:v>1</c:v>
                </c:pt>
              </c:numCache>
            </c:numRef>
          </c:val>
          <c:extLst xmlns:c16r2="http://schemas.microsoft.com/office/drawing/2015/06/chart">
            <c:ext xmlns:c16="http://schemas.microsoft.com/office/drawing/2014/chart" uri="{C3380CC4-5D6E-409C-BE32-E72D297353CC}">
              <c16:uniqueId val="{00000000-01EC-4DFF-993B-5C686C859D84}"/>
            </c:ext>
          </c:extLst>
        </c:ser>
        <c:dLbls>
          <c:showLegendKey val="0"/>
          <c:showVal val="0"/>
          <c:showCatName val="0"/>
          <c:showSerName val="0"/>
          <c:showPercent val="0"/>
          <c:showBubbleSize val="0"/>
        </c:dLbls>
        <c:gapWidth val="20"/>
        <c:axId val="179266152"/>
        <c:axId val="179269288"/>
      </c:barChart>
      <c:lineChart>
        <c:grouping val="standard"/>
        <c:varyColors val="0"/>
        <c:ser>
          <c:idx val="1"/>
          <c:order val="1"/>
          <c:tx>
            <c:strRef>
              <c:f>Feuil9!$D$39</c:f>
              <c:strCache>
                <c:ptCount val="1"/>
                <c:pt idx="0">
                  <c:v>Taux d'inflation</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f>Feuil9!$E$37:$L$37</c:f>
              <c:numCache>
                <c:formatCode>General</c:formatCode>
                <c:ptCount val="8"/>
                <c:pt idx="0">
                  <c:v>2014</c:v>
                </c:pt>
                <c:pt idx="1">
                  <c:v>2015</c:v>
                </c:pt>
                <c:pt idx="2">
                  <c:v>2016</c:v>
                </c:pt>
                <c:pt idx="3">
                  <c:v>2017</c:v>
                </c:pt>
                <c:pt idx="4">
                  <c:v>2018</c:v>
                </c:pt>
                <c:pt idx="5">
                  <c:v>2019</c:v>
                </c:pt>
                <c:pt idx="6">
                  <c:v>2020</c:v>
                </c:pt>
                <c:pt idx="7">
                  <c:v>2021</c:v>
                </c:pt>
              </c:numCache>
            </c:numRef>
          </c:cat>
          <c:val>
            <c:numRef>
              <c:f>Feuil9!$E$39:$L$39</c:f>
              <c:numCache>
                <c:formatCode>General</c:formatCode>
                <c:ptCount val="8"/>
                <c:pt idx="0">
                  <c:v>17.8</c:v>
                </c:pt>
                <c:pt idx="1">
                  <c:v>2</c:v>
                </c:pt>
                <c:pt idx="2">
                  <c:v>2.7</c:v>
                </c:pt>
                <c:pt idx="3">
                  <c:v>4.2</c:v>
                </c:pt>
                <c:pt idx="4">
                  <c:v>1.7</c:v>
                </c:pt>
                <c:pt idx="5">
                  <c:v>2.8</c:v>
                </c:pt>
                <c:pt idx="6">
                  <c:v>2.8</c:v>
                </c:pt>
                <c:pt idx="7">
                  <c:v>2.9</c:v>
                </c:pt>
              </c:numCache>
            </c:numRef>
          </c:val>
          <c:smooth val="0"/>
          <c:extLst xmlns:c16r2="http://schemas.microsoft.com/office/drawing/2015/06/chart">
            <c:ext xmlns:c16="http://schemas.microsoft.com/office/drawing/2014/chart" uri="{C3380CC4-5D6E-409C-BE32-E72D297353CC}">
              <c16:uniqueId val="{00000001-01EC-4DFF-993B-5C686C859D84}"/>
            </c:ext>
          </c:extLst>
        </c:ser>
        <c:dLbls>
          <c:showLegendKey val="0"/>
          <c:showVal val="0"/>
          <c:showCatName val="0"/>
          <c:showSerName val="0"/>
          <c:showPercent val="0"/>
          <c:showBubbleSize val="0"/>
        </c:dLbls>
        <c:marker val="1"/>
        <c:smooth val="0"/>
        <c:axId val="179270464"/>
        <c:axId val="179268112"/>
      </c:lineChart>
      <c:catAx>
        <c:axId val="179266152"/>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79269288"/>
        <c:crosses val="autoZero"/>
        <c:auto val="1"/>
        <c:lblAlgn val="ctr"/>
        <c:lblOffset val="100"/>
        <c:noMultiLvlLbl val="0"/>
      </c:catAx>
      <c:valAx>
        <c:axId val="17926928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r>
                  <a:rPr lang="fr-FR" sz="1050"/>
                  <a:t>Axe de croissance économique</a:t>
                </a:r>
              </a:p>
            </c:rich>
          </c:tx>
          <c:layout>
            <c:manualLayout>
              <c:xMode val="edge"/>
              <c:yMode val="edge"/>
              <c:x val="3.4904516245814095E-2"/>
              <c:y val="0.16616225220186773"/>
            </c:manualLayout>
          </c:layout>
          <c:overlay val="0"/>
          <c:spPr>
            <a:noFill/>
            <a:ln>
              <a:noFill/>
            </a:ln>
            <a:effectLst/>
          </c:spPr>
          <c:txPr>
            <a:bodyPr rot="-54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fr-FR"/>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79266152"/>
        <c:crosses val="autoZero"/>
        <c:crossBetween val="between"/>
      </c:valAx>
      <c:valAx>
        <c:axId val="179268112"/>
        <c:scaling>
          <c:orientation val="minMax"/>
        </c:scaling>
        <c:delete val="0"/>
        <c:axPos val="r"/>
        <c:title>
          <c:tx>
            <c:rich>
              <a:bodyPr rot="-54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r>
                  <a:rPr lang="fr-FR" sz="1050"/>
                  <a:t> Axe de l'inflation</a:t>
                </a:r>
              </a:p>
            </c:rich>
          </c:tx>
          <c:layout>
            <c:manualLayout>
              <c:xMode val="edge"/>
              <c:yMode val="edge"/>
              <c:x val="0.92922091449789901"/>
              <c:y val="0.39193935672359098"/>
            </c:manualLayout>
          </c:layout>
          <c:overlay val="0"/>
          <c:spPr>
            <a:noFill/>
            <a:ln>
              <a:noFill/>
            </a:ln>
            <a:effectLst/>
          </c:spPr>
          <c:txPr>
            <a:bodyPr rot="-54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fr-FR"/>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79270464"/>
        <c:crosses val="max"/>
        <c:crossBetween val="between"/>
      </c:valAx>
      <c:catAx>
        <c:axId val="179270464"/>
        <c:scaling>
          <c:orientation val="minMax"/>
        </c:scaling>
        <c:delete val="1"/>
        <c:axPos val="b"/>
        <c:numFmt formatCode="General" sourceLinked="0"/>
        <c:majorTickMark val="none"/>
        <c:minorTickMark val="none"/>
        <c:tickLblPos val="nextTo"/>
        <c:crossAx val="179268112"/>
        <c:crosses val="autoZero"/>
        <c:auto val="1"/>
        <c:lblAlgn val="ctr"/>
        <c:lblOffset val="100"/>
        <c:noMultiLvlLbl val="0"/>
      </c:cat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320" b="0" i="0" u="none" strike="noStrike" kern="1200" cap="none" spc="20" baseline="0">
                <a:solidFill>
                  <a:schemeClr val="tx1"/>
                </a:solidFill>
                <a:latin typeface="Roboto" panose="02000000000000000000" pitchFamily="2" charset="0"/>
                <a:ea typeface="Roboto" panose="02000000000000000000" pitchFamily="2" charset="0"/>
                <a:cs typeface="+mn-cs"/>
              </a:defRPr>
            </a:pPr>
            <a:r>
              <a:rPr lang="en-US"/>
              <a:t>Evolution des recettes propres, dépenses primaires et appuis budgétaires (M USD)</a:t>
            </a:r>
          </a:p>
        </c:rich>
      </c:tx>
      <c:layout/>
      <c:overlay val="0"/>
      <c:spPr>
        <a:noFill/>
        <a:ln>
          <a:noFill/>
        </a:ln>
        <a:effectLst/>
      </c:spPr>
      <c:txPr>
        <a:bodyPr rot="0" spcFirstLastPara="1" vertOverflow="ellipsis" vert="horz" wrap="square" anchor="ctr" anchorCtr="1"/>
        <a:lstStyle/>
        <a:p>
          <a:pPr>
            <a:defRPr sz="1320" b="0" i="0" u="none" strike="noStrike" kern="1200" cap="none" spc="20" baseline="0">
              <a:solidFill>
                <a:schemeClr val="tx1"/>
              </a:solidFill>
              <a:latin typeface="Roboto" panose="02000000000000000000" pitchFamily="2" charset="0"/>
              <a:ea typeface="Roboto" panose="02000000000000000000" pitchFamily="2" charset="0"/>
              <a:cs typeface="+mn-cs"/>
            </a:defRPr>
          </a:pPr>
          <a:endParaRPr lang="fr-FR"/>
        </a:p>
      </c:txPr>
    </c:title>
    <c:autoTitleDeleted val="0"/>
    <c:plotArea>
      <c:layout>
        <c:manualLayout>
          <c:layoutTarget val="inner"/>
          <c:xMode val="edge"/>
          <c:yMode val="edge"/>
          <c:x val="2.8400404639695023E-2"/>
          <c:y val="0.16132637659223517"/>
          <c:w val="0.94319919072060998"/>
          <c:h val="0.69684657469524625"/>
        </c:manualLayout>
      </c:layout>
      <c:lineChart>
        <c:grouping val="standard"/>
        <c:varyColors val="0"/>
        <c:ser>
          <c:idx val="0"/>
          <c:order val="0"/>
          <c:tx>
            <c:strRef>
              <c:f>Sheet2!$A$4</c:f>
              <c:strCache>
                <c:ptCount val="1"/>
                <c:pt idx="0">
                  <c:v>Recettes propres</c:v>
                </c:pt>
              </c:strCache>
            </c:strRef>
          </c:tx>
          <c:spPr>
            <a:ln w="28575" cap="rnd" cmpd="sng" algn="ctr">
              <a:solidFill>
                <a:srgbClr val="19A63B"/>
              </a:solidFill>
              <a:round/>
            </a:ln>
            <a:effectLst/>
          </c:spPr>
          <c:marker>
            <c:symbol val="circle"/>
            <c:size val="4"/>
            <c:spPr>
              <a:solidFill>
                <a:schemeClr val="accent1"/>
              </a:solidFill>
              <a:ln w="28575" cap="flat" cmpd="sng" algn="ctr">
                <a:solidFill>
                  <a:srgbClr val="19A63B"/>
                </a:solidFill>
                <a:round/>
              </a:ln>
              <a:effectLst/>
            </c:spPr>
          </c:marker>
          <c:dLbls>
            <c:dLbl>
              <c:idx val="0"/>
              <c:layout>
                <c:manualLayout>
                  <c:x val="-5.7601184319235998E-2"/>
                  <c:y val="5.310063825294719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E865-4248-81FE-0646D4AA925F}"/>
                </c:ext>
                <c:ext xmlns:c15="http://schemas.microsoft.com/office/drawing/2012/chart" uri="{CE6537A1-D6FC-4f65-9D91-7224C49458BB}">
                  <c15:layout/>
                </c:ext>
              </c:extLst>
            </c:dLbl>
            <c:dLbl>
              <c:idx val="1"/>
              <c:layout>
                <c:manualLayout>
                  <c:x val="-5.7601184319236047E-2"/>
                  <c:y val="5.6419428143756389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E865-4248-81FE-0646D4AA925F}"/>
                </c:ext>
                <c:ext xmlns:c15="http://schemas.microsoft.com/office/drawing/2012/chart" uri="{CE6537A1-D6FC-4f65-9D91-7224C49458BB}">
                  <c15:layout/>
                </c:ext>
              </c:extLst>
            </c:dLbl>
            <c:dLbl>
              <c:idx val="2"/>
              <c:layout>
                <c:manualLayout>
                  <c:x val="-5.7601184319236096E-2"/>
                  <c:y val="5.6419428143756389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E865-4248-81FE-0646D4AA925F}"/>
                </c:ext>
                <c:ext xmlns:c15="http://schemas.microsoft.com/office/drawing/2012/chart" uri="{CE6537A1-D6FC-4f65-9D91-7224C49458BB}">
                  <c15:layout/>
                </c:ext>
              </c:extLst>
            </c:dLbl>
            <c:dLbl>
              <c:idx val="3"/>
              <c:layout>
                <c:manualLayout>
                  <c:x val="-5.7601184319235998E-2"/>
                  <c:y val="4.9781848362137927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E865-4248-81FE-0646D4AA925F}"/>
                </c:ext>
                <c:ext xmlns:c15="http://schemas.microsoft.com/office/drawing/2012/chart" uri="{CE6537A1-D6FC-4f65-9D91-7224C49458BB}">
                  <c15:layout/>
                </c:ext>
              </c:extLst>
            </c:dLbl>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Roboto" panose="02000000000000000000" pitchFamily="2" charset="0"/>
                    <a:ea typeface="Roboto" panose="02000000000000000000" pitchFamily="2" charset="0"/>
                    <a:cs typeface="+mn-cs"/>
                  </a:defRPr>
                </a:pPr>
                <a:endParaRPr lang="fr-FR"/>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Sheet2!$B$3:$E$3</c:f>
              <c:numCache>
                <c:formatCode>General</c:formatCode>
                <c:ptCount val="4"/>
                <c:pt idx="0">
                  <c:v>2018</c:v>
                </c:pt>
                <c:pt idx="1">
                  <c:v>2019</c:v>
                </c:pt>
                <c:pt idx="2">
                  <c:v>2020</c:v>
                </c:pt>
                <c:pt idx="3">
                  <c:v>2021</c:v>
                </c:pt>
              </c:numCache>
            </c:numRef>
          </c:cat>
          <c:val>
            <c:numRef>
              <c:f>Sheet2!$B$4:$E$4</c:f>
              <c:numCache>
                <c:formatCode>General</c:formatCode>
                <c:ptCount val="4"/>
                <c:pt idx="0">
                  <c:v>205.4</c:v>
                </c:pt>
                <c:pt idx="1">
                  <c:v>254.4</c:v>
                </c:pt>
                <c:pt idx="2">
                  <c:v>214.6</c:v>
                </c:pt>
                <c:pt idx="3">
                  <c:v>220.4</c:v>
                </c:pt>
              </c:numCache>
            </c:numRef>
          </c:val>
          <c:smooth val="0"/>
          <c:extLst xmlns:c16r2="http://schemas.microsoft.com/office/drawing/2015/06/chart">
            <c:ext xmlns:c16="http://schemas.microsoft.com/office/drawing/2014/chart" uri="{C3380CC4-5D6E-409C-BE32-E72D297353CC}">
              <c16:uniqueId val="{00000004-E865-4248-81FE-0646D4AA925F}"/>
            </c:ext>
          </c:extLst>
        </c:ser>
        <c:ser>
          <c:idx val="1"/>
          <c:order val="1"/>
          <c:tx>
            <c:strRef>
              <c:f>Sheet2!$A$5</c:f>
              <c:strCache>
                <c:ptCount val="1"/>
                <c:pt idx="0">
                  <c:v>Dépenses primaires</c:v>
                </c:pt>
              </c:strCache>
            </c:strRef>
          </c:tx>
          <c:spPr>
            <a:ln w="28575" cap="rnd" cmpd="sng" algn="ctr">
              <a:solidFill>
                <a:srgbClr val="FEB710"/>
              </a:solidFill>
              <a:round/>
            </a:ln>
            <a:effectLst/>
          </c:spPr>
          <c:marker>
            <c:symbol val="circle"/>
            <c:size val="4"/>
            <c:spPr>
              <a:solidFill>
                <a:schemeClr val="accent2"/>
              </a:solidFill>
              <a:ln w="28575" cap="rnd" cmpd="sng" algn="ctr">
                <a:solidFill>
                  <a:srgbClr val="FEB710"/>
                </a:solidFill>
                <a:round/>
              </a:ln>
              <a:effectLst/>
            </c:spPr>
          </c:marker>
          <c:dLbls>
            <c:dLbl>
              <c:idx val="0"/>
              <c:layout>
                <c:manualLayout>
                  <c:x val="-6.7928604188216016E-2"/>
                  <c:y val="-8.2969747270230043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E865-4248-81FE-0646D4AA925F}"/>
                </c:ext>
                <c:ext xmlns:c15="http://schemas.microsoft.com/office/drawing/2012/chart" uri="{CE6537A1-D6FC-4f65-9D91-7224C49458BB}">
                  <c15:layout/>
                </c:ext>
              </c:extLst>
            </c:dLbl>
            <c:dLbl>
              <c:idx val="1"/>
              <c:layout>
                <c:manualLayout>
                  <c:x val="-7.0510459155461058E-2"/>
                  <c:y val="-9.6244906833466815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E865-4248-81FE-0646D4AA925F}"/>
                </c:ext>
                <c:ext xmlns:c15="http://schemas.microsoft.com/office/drawing/2012/chart" uri="{CE6537A1-D6FC-4f65-9D91-7224C49458BB}">
                  <c15:layout/>
                </c:ext>
              </c:extLst>
            </c:dLbl>
            <c:dLbl>
              <c:idx val="2"/>
              <c:layout>
                <c:manualLayout>
                  <c:x val="-6.7928604188216002E-2"/>
                  <c:y val="-6.6375797816184051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E865-4248-81FE-0646D4AA925F}"/>
                </c:ext>
                <c:ext xmlns:c15="http://schemas.microsoft.com/office/drawing/2012/chart" uri="{CE6537A1-D6FC-4f65-9D91-7224C49458BB}">
                  <c15:layout/>
                </c:ext>
              </c:extLst>
            </c:dLbl>
            <c:dLbl>
              <c:idx val="3"/>
              <c:layout>
                <c:manualLayout>
                  <c:x val="-4.9855619417501086E-2"/>
                  <c:y val="-5.9738218034565617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E865-4248-81FE-0646D4AA925F}"/>
                </c:ext>
                <c:ext xmlns:c15="http://schemas.microsoft.com/office/drawing/2012/chart" uri="{CE6537A1-D6FC-4f65-9D91-7224C49458BB}">
                  <c15:layout/>
                </c:ext>
              </c:extLst>
            </c:dLbl>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Roboto" panose="02000000000000000000" pitchFamily="2" charset="0"/>
                    <a:ea typeface="Roboto" panose="02000000000000000000" pitchFamily="2" charset="0"/>
                    <a:cs typeface="+mn-cs"/>
                  </a:defRPr>
                </a:pPr>
                <a:endParaRPr lang="fr-FR"/>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Sheet2!$B$3:$E$3</c:f>
              <c:numCache>
                <c:formatCode>General</c:formatCode>
                <c:ptCount val="4"/>
                <c:pt idx="0">
                  <c:v>2018</c:v>
                </c:pt>
                <c:pt idx="1">
                  <c:v>2019</c:v>
                </c:pt>
                <c:pt idx="2">
                  <c:v>2020</c:v>
                </c:pt>
                <c:pt idx="3">
                  <c:v>2021</c:v>
                </c:pt>
              </c:numCache>
            </c:numRef>
          </c:cat>
          <c:val>
            <c:numRef>
              <c:f>Sheet2!$B$5:$E$5</c:f>
              <c:numCache>
                <c:formatCode>General</c:formatCode>
                <c:ptCount val="4"/>
                <c:pt idx="0">
                  <c:v>218.9</c:v>
                </c:pt>
                <c:pt idx="1">
                  <c:v>274.3</c:v>
                </c:pt>
                <c:pt idx="2">
                  <c:v>314.10000000000002</c:v>
                </c:pt>
                <c:pt idx="3">
                  <c:v>337.1</c:v>
                </c:pt>
              </c:numCache>
            </c:numRef>
          </c:val>
          <c:smooth val="0"/>
          <c:extLst xmlns:c16r2="http://schemas.microsoft.com/office/drawing/2015/06/chart">
            <c:ext xmlns:c16="http://schemas.microsoft.com/office/drawing/2014/chart" uri="{C3380CC4-5D6E-409C-BE32-E72D297353CC}">
              <c16:uniqueId val="{00000009-E865-4248-81FE-0646D4AA925F}"/>
            </c:ext>
          </c:extLst>
        </c:ser>
        <c:ser>
          <c:idx val="2"/>
          <c:order val="2"/>
          <c:tx>
            <c:strRef>
              <c:f>Sheet2!$A$6</c:f>
              <c:strCache>
                <c:ptCount val="1"/>
                <c:pt idx="0">
                  <c:v>Appuis budgétaires</c:v>
                </c:pt>
              </c:strCache>
            </c:strRef>
          </c:tx>
          <c:spPr>
            <a:ln w="28575" cap="rnd" cmpd="sng" algn="ctr">
              <a:solidFill>
                <a:srgbClr val="143A5B"/>
              </a:solidFill>
              <a:round/>
            </a:ln>
            <a:effectLst/>
          </c:spPr>
          <c:marker>
            <c:symbol val="circle"/>
            <c:size val="4"/>
            <c:spPr>
              <a:solidFill>
                <a:schemeClr val="accent3"/>
              </a:solidFill>
              <a:ln w="28575" cap="flat" cmpd="sng" algn="ctr">
                <a:solidFill>
                  <a:srgbClr val="143A5B"/>
                </a:solidFill>
                <a:round/>
              </a:ln>
              <a:effectLst/>
            </c:spPr>
          </c:marker>
          <c:dLbls>
            <c:dLbl>
              <c:idx val="0"/>
              <c:layout>
                <c:manualLayout>
                  <c:x val="-5.2205107437693944E-2"/>
                  <c:y val="4.3144268580519472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A-E865-4248-81FE-0646D4AA925F}"/>
                </c:ext>
                <c:ext xmlns:c15="http://schemas.microsoft.com/office/drawing/2012/chart" uri="{CE6537A1-D6FC-4f65-9D91-7224C49458BB}">
                  <c15:layout/>
                </c:ext>
              </c:extLst>
            </c:dLbl>
            <c:dLbl>
              <c:idx val="1"/>
              <c:layout>
                <c:manualLayout>
                  <c:x val="-4.7273764450256037E-2"/>
                  <c:y val="4.978184836213799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B-E865-4248-81FE-0646D4AA925F}"/>
                </c:ext>
                <c:ext xmlns:c15="http://schemas.microsoft.com/office/drawing/2012/chart" uri="{CE6537A1-D6FC-4f65-9D91-7224C49458BB}">
                  <c15:layout/>
                </c:ext>
              </c:extLst>
            </c:dLbl>
            <c:dLbl>
              <c:idx val="2"/>
              <c:layout>
                <c:manualLayout>
                  <c:x val="-6.0183039286480999E-2"/>
                  <c:y val="-2.9869109017282854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C-E865-4248-81FE-0646D4AA925F}"/>
                </c:ext>
                <c:ext xmlns:c15="http://schemas.microsoft.com/office/drawing/2012/chart" uri="{CE6537A1-D6FC-4f65-9D91-7224C49458BB}">
                  <c15:layout/>
                </c:ext>
              </c:extLst>
            </c:dLbl>
            <c:dLbl>
              <c:idx val="3"/>
              <c:layout>
                <c:manualLayout>
                  <c:x val="-4.9623252470449131E-2"/>
                  <c:y val="3.3187898908091873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D-E865-4248-81FE-0646D4AA925F}"/>
                </c:ext>
                <c:ext xmlns:c15="http://schemas.microsoft.com/office/drawing/2012/chart" uri="{CE6537A1-D6FC-4f65-9D91-7224C49458BB}">
                  <c15:layout/>
                </c:ext>
              </c:extLst>
            </c:dLbl>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Roboto" panose="02000000000000000000" pitchFamily="2" charset="0"/>
                    <a:ea typeface="Roboto" panose="02000000000000000000" pitchFamily="2" charset="0"/>
                    <a:cs typeface="+mn-cs"/>
                  </a:defRPr>
                </a:pPr>
                <a:endParaRPr lang="fr-FR"/>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Sheet2!$B$3:$E$3</c:f>
              <c:numCache>
                <c:formatCode>General</c:formatCode>
                <c:ptCount val="4"/>
                <c:pt idx="0">
                  <c:v>2018</c:v>
                </c:pt>
                <c:pt idx="1">
                  <c:v>2019</c:v>
                </c:pt>
                <c:pt idx="2">
                  <c:v>2020</c:v>
                </c:pt>
                <c:pt idx="3">
                  <c:v>2021</c:v>
                </c:pt>
              </c:numCache>
            </c:numRef>
          </c:cat>
          <c:val>
            <c:numRef>
              <c:f>Sheet2!$B$6:$E$6</c:f>
              <c:numCache>
                <c:formatCode>General</c:formatCode>
                <c:ptCount val="4"/>
                <c:pt idx="0">
                  <c:v>55.4</c:v>
                </c:pt>
                <c:pt idx="1">
                  <c:v>141.1</c:v>
                </c:pt>
                <c:pt idx="2">
                  <c:v>246.1</c:v>
                </c:pt>
                <c:pt idx="3">
                  <c:v>97.3</c:v>
                </c:pt>
              </c:numCache>
            </c:numRef>
          </c:val>
          <c:smooth val="0"/>
          <c:extLst xmlns:c16r2="http://schemas.microsoft.com/office/drawing/2015/06/chart">
            <c:ext xmlns:c16="http://schemas.microsoft.com/office/drawing/2014/chart" uri="{C3380CC4-5D6E-409C-BE32-E72D297353CC}">
              <c16:uniqueId val="{0000000E-E865-4248-81FE-0646D4AA925F}"/>
            </c:ext>
          </c:extLst>
        </c:ser>
        <c:dLbls>
          <c:dLblPos val="ctr"/>
          <c:showLegendKey val="0"/>
          <c:showVal val="1"/>
          <c:showCatName val="0"/>
          <c:showSerName val="0"/>
          <c:showPercent val="0"/>
          <c:showBubbleSize val="0"/>
        </c:dLbls>
        <c:marker val="1"/>
        <c:smooth val="0"/>
        <c:axId val="179268896"/>
        <c:axId val="179264976"/>
      </c:lineChart>
      <c:catAx>
        <c:axId val="179268896"/>
        <c:scaling>
          <c:orientation val="minMax"/>
        </c:scaling>
        <c:delete val="0"/>
        <c:axPos val="b"/>
        <c:majorGridlines>
          <c:spPr>
            <a:ln>
              <a:solidFill>
                <a:schemeClr val="dk1">
                  <a:lumMod val="15000"/>
                  <a:lumOff val="85000"/>
                </a:schemeClr>
              </a:solidFill>
            </a:ln>
            <a:effectLst/>
          </c:spPr>
        </c:majorGridlines>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00" b="0" i="0" u="none" strike="noStrike" kern="1200" spc="20" baseline="0">
                <a:solidFill>
                  <a:schemeClr val="tx1"/>
                </a:solidFill>
                <a:latin typeface="Roboto" panose="02000000000000000000" pitchFamily="2" charset="0"/>
                <a:ea typeface="Roboto" panose="02000000000000000000" pitchFamily="2" charset="0"/>
                <a:cs typeface="+mn-cs"/>
              </a:defRPr>
            </a:pPr>
            <a:endParaRPr lang="fr-FR"/>
          </a:p>
        </c:txPr>
        <c:crossAx val="179264976"/>
        <c:crosses val="autoZero"/>
        <c:auto val="1"/>
        <c:lblAlgn val="ctr"/>
        <c:lblOffset val="100"/>
        <c:noMultiLvlLbl val="0"/>
      </c:catAx>
      <c:valAx>
        <c:axId val="179264976"/>
        <c:scaling>
          <c:orientation val="minMax"/>
        </c:scaling>
        <c:delete val="1"/>
        <c:axPos val="l"/>
        <c:numFmt formatCode="General" sourceLinked="1"/>
        <c:majorTickMark val="none"/>
        <c:minorTickMark val="none"/>
        <c:tickLblPos val="nextTo"/>
        <c:crossAx val="179268896"/>
        <c:crosses val="autoZero"/>
        <c:crossBetween val="between"/>
      </c:valAx>
      <c:spPr>
        <a:noFill/>
        <a:ln>
          <a:noFill/>
        </a:ln>
        <a:effectLst/>
      </c:spPr>
    </c:plotArea>
    <c:legend>
      <c:legendPos val="b"/>
      <c:layout>
        <c:manualLayout>
          <c:xMode val="edge"/>
          <c:yMode val="edge"/>
          <c:x val="4.9999959340866665E-2"/>
          <c:y val="0.93671747115527326"/>
          <c:w val="0.89999987802259995"/>
          <c:h val="6.3282528844726627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Roboto" panose="02000000000000000000" pitchFamily="2" charset="0"/>
              <a:ea typeface="Roboto" panose="02000000000000000000" pitchFamily="2" charset="0"/>
              <a:cs typeface="+mn-cs"/>
            </a:defRPr>
          </a:pPr>
          <a:endParaRPr lang="fr-FR"/>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lt1"/>
    </a:solidFill>
    <a:ln>
      <a:solidFill>
        <a:schemeClr val="bg1">
          <a:lumMod val="75000"/>
        </a:schemeClr>
      </a:solidFill>
    </a:ln>
    <a:effectLst/>
  </c:spPr>
  <c:txPr>
    <a:bodyPr/>
    <a:lstStyle/>
    <a:p>
      <a:pPr>
        <a:defRPr sz="1100">
          <a:solidFill>
            <a:schemeClr val="tx1"/>
          </a:solidFill>
          <a:latin typeface="Roboto" panose="02000000000000000000" pitchFamily="2" charset="0"/>
          <a:ea typeface="Roboto" panose="02000000000000000000" pitchFamily="2" charset="0"/>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30">
  <cs:axisTitle>
    <cs:lnRef idx="0"/>
    <cs:fillRef idx="0"/>
    <cs:effectRef idx="0"/>
    <cs:fontRef idx="minor">
      <a:schemeClr val="dk1">
        <a:lumMod val="65000"/>
        <a:lumOff val="35000"/>
      </a:schemeClr>
    </cs:fontRef>
    <cs:defRPr sz="900" kern="1200" cap="all"/>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b="0" kern="1200" spc="20" baseline="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0"/>
    <cs:effectRef idx="0"/>
    <cs:fontRef idx="minor">
      <a:schemeClr val="dk1"/>
    </cs:fontRef>
    <cs:spPr>
      <a:ln w="22225" cap="rnd" cmpd="sng" algn="ctr">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cap="flat" cmpd="sng" algn="ctr">
        <a:solidFill>
          <a:schemeClr val="phClr"/>
        </a:solidFill>
        <a:round/>
      </a:ln>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dk1">
            <a:lumMod val="65000"/>
            <a:lumOff val="35000"/>
          </a:schemeClr>
        </a:solidFill>
      </a:ln>
    </cs:spPr>
  </cs:downBar>
  <cs:dropLine>
    <cs:lnRef idx="0"/>
    <cs:fillRef idx="0"/>
    <cs:effectRef idx="0"/>
    <cs:fontRef idx="minor">
      <a:schemeClr val="dk1"/>
    </cs:fontRef>
    <cs:spPr>
      <a:ln w="9525" cap="flat" cmpd="sng" algn="ctr">
        <a:solidFill>
          <a:schemeClr val="dk1">
            <a:lumMod val="35000"/>
            <a:lumOff val="65000"/>
            <a:alpha val="33000"/>
          </a:schemeClr>
        </a:solidFill>
        <a:round/>
      </a:ln>
    </cs:spPr>
  </cs:dropLine>
  <cs:errorBar>
    <cs:lnRef idx="0"/>
    <cs:fillRef idx="0"/>
    <cs:effectRef idx="0"/>
    <cs:fontRef idx="minor">
      <a:schemeClr val="dk1"/>
    </cs:fontRef>
    <cs:spPr>
      <a:ln w="9525">
        <a:solidFill>
          <a:schemeClr val="dk1">
            <a:lumMod val="65000"/>
            <a:lumOff val="35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900" kern="1200"/>
  </cs:legend>
  <cs:plotArea>
    <cs:lnRef idx="0"/>
    <cs:fillRef idx="0"/>
    <cs:effectRef idx="0"/>
    <cs:fontRef idx="minor">
      <a:schemeClr val="dk1"/>
    </cs:fontRef>
    <cs:spPr>
      <a:gradFill>
        <a:gsLst>
          <a:gs pos="100000">
            <a:schemeClr val="lt1">
              <a:lumMod val="95000"/>
            </a:schemeClr>
          </a:gs>
          <a:gs pos="0">
            <a:schemeClr val="lt1"/>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900" kern="1200"/>
  </cs:seriesAxis>
  <cs:seriesLine>
    <cs:lnRef idx="0"/>
    <cs:fillRef idx="0"/>
    <cs:effectRef idx="0"/>
    <cs:fontRef idx="minor">
      <a:schemeClr val="dk1"/>
    </cs:fontRef>
    <cs:spPr>
      <a:ln w="9525">
        <a:solidFill>
          <a:schemeClr val="dk1">
            <a:lumMod val="35000"/>
            <a:lumOff val="65000"/>
          </a:schemeClr>
        </a:solidFill>
        <a:prstDash val="dash"/>
      </a:ln>
    </cs:spPr>
  </cs:seriesLine>
  <cs:title>
    <cs:lnRef idx="0"/>
    <cs:fillRef idx="0"/>
    <cs:effectRef idx="0"/>
    <cs:fontRef idx="minor">
      <a:schemeClr val="dk1">
        <a:lumMod val="50000"/>
        <a:lumOff val="50000"/>
      </a:schemeClr>
    </cs:fontRef>
    <cs:defRPr sz="1400"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65000"/>
        <a:lumOff val="35000"/>
      </a:schemeClr>
    </cs:fontRef>
    <cs:defRPr sz="900" kern="1200" spc="20" baseline="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51440C-0A00-4FB7-8FFB-E4B17CCC3988}" type="datetimeFigureOut">
              <a:rPr lang="fr-FR" smtClean="0"/>
              <a:t>15/11/2022</a:t>
            </a:fld>
            <a:endParaRPr lang="fr-F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A12E71-43CB-40DD-AA43-9DAE407B0C1F}" type="slidenum">
              <a:rPr lang="fr-FR" smtClean="0"/>
              <a:t>‹N°›</a:t>
            </a:fld>
            <a:endParaRPr lang="fr-FR"/>
          </a:p>
        </p:txBody>
      </p:sp>
    </p:spTree>
    <p:extLst>
      <p:ext uri="{BB962C8B-B14F-4D97-AF65-F5344CB8AC3E}">
        <p14:creationId xmlns:p14="http://schemas.microsoft.com/office/powerpoint/2010/main" val="21515087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836174" rtl="0" eaLnBrk="1" fontAlgn="auto" latinLnBrk="0" hangingPunct="1">
              <a:lnSpc>
                <a:spcPct val="100000"/>
              </a:lnSpc>
              <a:spcBef>
                <a:spcPts val="0"/>
              </a:spcBef>
              <a:spcAft>
                <a:spcPts val="0"/>
              </a:spcAft>
              <a:buClrTx/>
              <a:buSzTx/>
              <a:buFontTx/>
              <a:buNone/>
              <a:tabLst/>
              <a:defRPr/>
            </a:pPr>
            <a:fld id="{BEC37205-CEE5-7941-8526-2C0EFEDD1CA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836174"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43604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04D17B-B535-4DC2-BC39-C0229CC0768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33488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836174">
              <a:defRPr/>
            </a:pPr>
            <a:fld id="{BEC37205-CEE5-7941-8526-2C0EFEDD1CA7}" type="slidenum">
              <a:rPr lang="en-US">
                <a:solidFill>
                  <a:prstClr val="black"/>
                </a:solidFill>
                <a:latin typeface="Calibri" panose="020F0502020204030204"/>
              </a:rPr>
              <a:pPr defTabSz="836174">
                <a:defRPr/>
              </a:pPr>
              <a:t>5</a:t>
            </a:fld>
            <a:endParaRPr lang="en-US">
              <a:solidFill>
                <a:prstClr val="black"/>
              </a:solidFill>
              <a:latin typeface="Calibri" panose="020F0502020204030204"/>
            </a:endParaRPr>
          </a:p>
        </p:txBody>
      </p:sp>
    </p:spTree>
    <p:extLst>
      <p:ext uri="{BB962C8B-B14F-4D97-AF65-F5344CB8AC3E}">
        <p14:creationId xmlns:p14="http://schemas.microsoft.com/office/powerpoint/2010/main" val="18787969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836174">
              <a:defRPr/>
            </a:pPr>
            <a:fld id="{BEC37205-CEE5-7941-8526-2C0EFEDD1CA7}" type="slidenum">
              <a:rPr lang="en-US">
                <a:solidFill>
                  <a:prstClr val="black"/>
                </a:solidFill>
                <a:latin typeface="Calibri" panose="020F0502020204030204"/>
              </a:rPr>
              <a:pPr defTabSz="836174">
                <a:defRPr/>
              </a:pPr>
              <a:t>8</a:t>
            </a:fld>
            <a:endParaRPr lang="en-US">
              <a:solidFill>
                <a:prstClr val="black"/>
              </a:solidFill>
              <a:latin typeface="Calibri" panose="020F0502020204030204"/>
            </a:endParaRPr>
          </a:p>
        </p:txBody>
      </p:sp>
    </p:spTree>
    <p:extLst>
      <p:ext uri="{BB962C8B-B14F-4D97-AF65-F5344CB8AC3E}">
        <p14:creationId xmlns:p14="http://schemas.microsoft.com/office/powerpoint/2010/main" val="18787969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836174">
              <a:defRPr/>
            </a:pPr>
            <a:fld id="{BEC37205-CEE5-7941-8526-2C0EFEDD1CA7}" type="slidenum">
              <a:rPr lang="en-US">
                <a:solidFill>
                  <a:prstClr val="black"/>
                </a:solidFill>
                <a:latin typeface="Calibri" panose="020F0502020204030204"/>
              </a:rPr>
              <a:pPr defTabSz="836174">
                <a:defRPr/>
              </a:pPr>
              <a:t>11</a:t>
            </a:fld>
            <a:endParaRPr lang="en-US">
              <a:solidFill>
                <a:prstClr val="black"/>
              </a:solidFill>
              <a:latin typeface="Calibri" panose="020F0502020204030204"/>
            </a:endParaRPr>
          </a:p>
        </p:txBody>
      </p:sp>
    </p:spTree>
    <p:extLst>
      <p:ext uri="{BB962C8B-B14F-4D97-AF65-F5344CB8AC3E}">
        <p14:creationId xmlns:p14="http://schemas.microsoft.com/office/powerpoint/2010/main" val="18787969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836174">
              <a:defRPr/>
            </a:pPr>
            <a:fld id="{BEC37205-CEE5-7941-8526-2C0EFEDD1CA7}" type="slidenum">
              <a:rPr lang="en-US">
                <a:solidFill>
                  <a:prstClr val="black"/>
                </a:solidFill>
                <a:latin typeface="Calibri" panose="020F0502020204030204"/>
              </a:rPr>
              <a:pPr defTabSz="836174">
                <a:defRPr/>
              </a:pPr>
              <a:t>13</a:t>
            </a:fld>
            <a:endParaRPr lang="en-US">
              <a:solidFill>
                <a:prstClr val="black"/>
              </a:solidFill>
              <a:latin typeface="Calibri" panose="020F0502020204030204"/>
            </a:endParaRPr>
          </a:p>
        </p:txBody>
      </p:sp>
    </p:spTree>
    <p:extLst>
      <p:ext uri="{BB962C8B-B14F-4D97-AF65-F5344CB8AC3E}">
        <p14:creationId xmlns:p14="http://schemas.microsoft.com/office/powerpoint/2010/main" val="42872178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836174">
              <a:defRPr/>
            </a:pPr>
            <a:fld id="{BEC37205-CEE5-7941-8526-2C0EFEDD1CA7}" type="slidenum">
              <a:rPr lang="en-US">
                <a:solidFill>
                  <a:prstClr val="black"/>
                </a:solidFill>
                <a:latin typeface="Calibri" panose="020F0502020204030204"/>
              </a:rPr>
              <a:pPr defTabSz="836174">
                <a:defRPr/>
              </a:pPr>
              <a:t>16</a:t>
            </a:fld>
            <a:endParaRPr lang="en-US">
              <a:solidFill>
                <a:prstClr val="black"/>
              </a:solidFill>
              <a:latin typeface="Calibri" panose="020F0502020204030204"/>
            </a:endParaRPr>
          </a:p>
        </p:txBody>
      </p:sp>
    </p:spTree>
    <p:extLst>
      <p:ext uri="{BB962C8B-B14F-4D97-AF65-F5344CB8AC3E}">
        <p14:creationId xmlns:p14="http://schemas.microsoft.com/office/powerpoint/2010/main" val="20943582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836174">
              <a:defRPr/>
            </a:pPr>
            <a:fld id="{BEC37205-CEE5-7941-8526-2C0EFEDD1CA7}" type="slidenum">
              <a:rPr lang="en-US">
                <a:solidFill>
                  <a:prstClr val="black"/>
                </a:solidFill>
                <a:latin typeface="Calibri" panose="020F0502020204030204"/>
              </a:rPr>
              <a:pPr defTabSz="836174">
                <a:defRPr/>
              </a:pPr>
              <a:t>19</a:t>
            </a:fld>
            <a:endParaRPr lang="en-US">
              <a:solidFill>
                <a:prstClr val="black"/>
              </a:solidFill>
              <a:latin typeface="Calibri" panose="020F0502020204030204"/>
            </a:endParaRPr>
          </a:p>
        </p:txBody>
      </p:sp>
    </p:spTree>
    <p:extLst>
      <p:ext uri="{BB962C8B-B14F-4D97-AF65-F5344CB8AC3E}">
        <p14:creationId xmlns:p14="http://schemas.microsoft.com/office/powerpoint/2010/main" val="14301743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836174">
              <a:defRPr/>
            </a:pPr>
            <a:fld id="{BEC37205-CEE5-7941-8526-2C0EFEDD1CA7}" type="slidenum">
              <a:rPr lang="en-US">
                <a:solidFill>
                  <a:prstClr val="black"/>
                </a:solidFill>
                <a:latin typeface="Calibri" panose="020F0502020204030204"/>
              </a:rPr>
              <a:pPr defTabSz="836174">
                <a:defRPr/>
              </a:pPr>
              <a:t>23</a:t>
            </a:fld>
            <a:endParaRPr lang="en-US">
              <a:solidFill>
                <a:prstClr val="black"/>
              </a:solidFill>
              <a:latin typeface="Calibri" panose="020F0502020204030204"/>
            </a:endParaRPr>
          </a:p>
        </p:txBody>
      </p:sp>
    </p:spTree>
    <p:extLst>
      <p:ext uri="{BB962C8B-B14F-4D97-AF65-F5344CB8AC3E}">
        <p14:creationId xmlns:p14="http://schemas.microsoft.com/office/powerpoint/2010/main" val="26815327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836174">
              <a:defRPr/>
            </a:pPr>
            <a:fld id="{BEC37205-CEE5-7941-8526-2C0EFEDD1CA7}" type="slidenum">
              <a:rPr lang="en-US">
                <a:solidFill>
                  <a:prstClr val="black"/>
                </a:solidFill>
                <a:latin typeface="Calibri" panose="020F0502020204030204"/>
              </a:rPr>
              <a:pPr defTabSz="836174">
                <a:defRPr/>
              </a:pPr>
              <a:t>33</a:t>
            </a:fld>
            <a:endParaRPr lang="en-US">
              <a:solidFill>
                <a:prstClr val="black"/>
              </a:solidFill>
              <a:latin typeface="Calibri" panose="020F0502020204030204"/>
            </a:endParaRPr>
          </a:p>
        </p:txBody>
      </p:sp>
    </p:spTree>
    <p:extLst>
      <p:ext uri="{BB962C8B-B14F-4D97-AF65-F5344CB8AC3E}">
        <p14:creationId xmlns:p14="http://schemas.microsoft.com/office/powerpoint/2010/main" val="2133863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6F41921-D035-44CB-9FF1-4FDE278B781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fr-FR"/>
          </a:p>
        </p:txBody>
      </p:sp>
      <p:sp>
        <p:nvSpPr>
          <p:cNvPr id="3" name="Subtitle 2">
            <a:extLst>
              <a:ext uri="{FF2B5EF4-FFF2-40B4-BE49-F238E27FC236}">
                <a16:creationId xmlns="" xmlns:a16="http://schemas.microsoft.com/office/drawing/2014/main" id="{65C8336D-0D08-45B0-862D-8547B0DEA0B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r-FR"/>
          </a:p>
        </p:txBody>
      </p:sp>
      <p:sp>
        <p:nvSpPr>
          <p:cNvPr id="4" name="Date Placeholder 3">
            <a:extLst>
              <a:ext uri="{FF2B5EF4-FFF2-40B4-BE49-F238E27FC236}">
                <a16:creationId xmlns="" xmlns:a16="http://schemas.microsoft.com/office/drawing/2014/main" id="{B26D4F81-B590-4A7F-9B51-03B131989A85}"/>
              </a:ext>
            </a:extLst>
          </p:cNvPr>
          <p:cNvSpPr>
            <a:spLocks noGrp="1"/>
          </p:cNvSpPr>
          <p:nvPr>
            <p:ph type="dt" sz="half" idx="10"/>
          </p:nvPr>
        </p:nvSpPr>
        <p:spPr/>
        <p:txBody>
          <a:bodyPr/>
          <a:lstStyle/>
          <a:p>
            <a:fld id="{2735AEA6-75E0-4C88-993D-9BA1CB99050A}" type="datetimeFigureOut">
              <a:rPr lang="fr-FR" smtClean="0"/>
              <a:t>15/11/2022</a:t>
            </a:fld>
            <a:endParaRPr lang="fr-FR"/>
          </a:p>
        </p:txBody>
      </p:sp>
      <p:sp>
        <p:nvSpPr>
          <p:cNvPr id="5" name="Footer Placeholder 4">
            <a:extLst>
              <a:ext uri="{FF2B5EF4-FFF2-40B4-BE49-F238E27FC236}">
                <a16:creationId xmlns="" xmlns:a16="http://schemas.microsoft.com/office/drawing/2014/main" id="{BB2697A1-248C-40A7-B29E-AE03F5A35B8B}"/>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 xmlns:a16="http://schemas.microsoft.com/office/drawing/2014/main" id="{2AC980A9-9C78-4D1E-9318-C41404EBFA90}"/>
              </a:ext>
            </a:extLst>
          </p:cNvPr>
          <p:cNvSpPr>
            <a:spLocks noGrp="1"/>
          </p:cNvSpPr>
          <p:nvPr>
            <p:ph type="sldNum" sz="quarter" idx="12"/>
          </p:nvPr>
        </p:nvSpPr>
        <p:spPr/>
        <p:txBody>
          <a:bodyPr/>
          <a:lstStyle/>
          <a:p>
            <a:fld id="{AFC1612C-E467-4814-AF17-62E0AC38FEC1}" type="slidenum">
              <a:rPr lang="fr-FR" smtClean="0"/>
              <a:t>‹N°›</a:t>
            </a:fld>
            <a:endParaRPr lang="fr-FR"/>
          </a:p>
        </p:txBody>
      </p:sp>
    </p:spTree>
    <p:extLst>
      <p:ext uri="{BB962C8B-B14F-4D97-AF65-F5344CB8AC3E}">
        <p14:creationId xmlns:p14="http://schemas.microsoft.com/office/powerpoint/2010/main" val="1683272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F404ED7-ABDA-4AE4-AB7A-3EF01E48CA8C}"/>
              </a:ext>
            </a:extLst>
          </p:cNvPr>
          <p:cNvSpPr>
            <a:spLocks noGrp="1"/>
          </p:cNvSpPr>
          <p:nvPr>
            <p:ph type="title"/>
          </p:nvPr>
        </p:nvSpPr>
        <p:spPr/>
        <p:txBody>
          <a:bodyPr/>
          <a:lstStyle/>
          <a:p>
            <a:r>
              <a:rPr lang="en-US"/>
              <a:t>Click to edit Master title style</a:t>
            </a:r>
            <a:endParaRPr lang="fr-FR"/>
          </a:p>
        </p:txBody>
      </p:sp>
      <p:sp>
        <p:nvSpPr>
          <p:cNvPr id="3" name="Content Placeholder 2">
            <a:extLst>
              <a:ext uri="{FF2B5EF4-FFF2-40B4-BE49-F238E27FC236}">
                <a16:creationId xmlns="" xmlns:a16="http://schemas.microsoft.com/office/drawing/2014/main" id="{937912CC-1E07-410A-8FCF-52F05BF0306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 xmlns:a16="http://schemas.microsoft.com/office/drawing/2014/main" id="{08C11018-5745-473A-9DA9-A7073097C4EF}"/>
              </a:ext>
            </a:extLst>
          </p:cNvPr>
          <p:cNvSpPr>
            <a:spLocks noGrp="1"/>
          </p:cNvSpPr>
          <p:nvPr>
            <p:ph type="dt" sz="half" idx="10"/>
          </p:nvPr>
        </p:nvSpPr>
        <p:spPr/>
        <p:txBody>
          <a:bodyPr/>
          <a:lstStyle/>
          <a:p>
            <a:fld id="{2735AEA6-75E0-4C88-993D-9BA1CB99050A}" type="datetimeFigureOut">
              <a:rPr lang="fr-FR" smtClean="0"/>
              <a:t>15/11/2022</a:t>
            </a:fld>
            <a:endParaRPr lang="fr-FR"/>
          </a:p>
        </p:txBody>
      </p:sp>
      <p:sp>
        <p:nvSpPr>
          <p:cNvPr id="5" name="Footer Placeholder 4">
            <a:extLst>
              <a:ext uri="{FF2B5EF4-FFF2-40B4-BE49-F238E27FC236}">
                <a16:creationId xmlns="" xmlns:a16="http://schemas.microsoft.com/office/drawing/2014/main" id="{D0C28AC0-E63C-478D-8C11-C5878EF6A765}"/>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 xmlns:a16="http://schemas.microsoft.com/office/drawing/2014/main" id="{45500BD3-CEC3-455E-B09E-FDE32E30C75B}"/>
              </a:ext>
            </a:extLst>
          </p:cNvPr>
          <p:cNvSpPr>
            <a:spLocks noGrp="1"/>
          </p:cNvSpPr>
          <p:nvPr>
            <p:ph type="sldNum" sz="quarter" idx="12"/>
          </p:nvPr>
        </p:nvSpPr>
        <p:spPr/>
        <p:txBody>
          <a:bodyPr/>
          <a:lstStyle/>
          <a:p>
            <a:fld id="{AFC1612C-E467-4814-AF17-62E0AC38FEC1}" type="slidenum">
              <a:rPr lang="fr-FR" smtClean="0"/>
              <a:t>‹N°›</a:t>
            </a:fld>
            <a:endParaRPr lang="fr-FR"/>
          </a:p>
        </p:txBody>
      </p:sp>
    </p:spTree>
    <p:extLst>
      <p:ext uri="{BB962C8B-B14F-4D97-AF65-F5344CB8AC3E}">
        <p14:creationId xmlns:p14="http://schemas.microsoft.com/office/powerpoint/2010/main" val="22267801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F0C0D77-3060-484A-BB67-840767617B7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fr-FR"/>
          </a:p>
        </p:txBody>
      </p:sp>
      <p:sp>
        <p:nvSpPr>
          <p:cNvPr id="3" name="Text Placeholder 2">
            <a:extLst>
              <a:ext uri="{FF2B5EF4-FFF2-40B4-BE49-F238E27FC236}">
                <a16:creationId xmlns="" xmlns:a16="http://schemas.microsoft.com/office/drawing/2014/main" id="{0FA73F9B-FF9A-47A3-B5CE-CC65AB60EEA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9DC7476F-6EFE-4CBD-8554-1015950740B9}"/>
              </a:ext>
            </a:extLst>
          </p:cNvPr>
          <p:cNvSpPr>
            <a:spLocks noGrp="1"/>
          </p:cNvSpPr>
          <p:nvPr>
            <p:ph type="dt" sz="half" idx="10"/>
          </p:nvPr>
        </p:nvSpPr>
        <p:spPr/>
        <p:txBody>
          <a:bodyPr/>
          <a:lstStyle/>
          <a:p>
            <a:fld id="{2735AEA6-75E0-4C88-993D-9BA1CB99050A}" type="datetimeFigureOut">
              <a:rPr lang="fr-FR" smtClean="0"/>
              <a:t>15/11/2022</a:t>
            </a:fld>
            <a:endParaRPr lang="fr-FR"/>
          </a:p>
        </p:txBody>
      </p:sp>
      <p:sp>
        <p:nvSpPr>
          <p:cNvPr id="5" name="Footer Placeholder 4">
            <a:extLst>
              <a:ext uri="{FF2B5EF4-FFF2-40B4-BE49-F238E27FC236}">
                <a16:creationId xmlns="" xmlns:a16="http://schemas.microsoft.com/office/drawing/2014/main" id="{F3CF39BC-12D4-461A-87EC-91569B9B1A66}"/>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 xmlns:a16="http://schemas.microsoft.com/office/drawing/2014/main" id="{00302B9D-02C6-46A7-8977-4CF0FF906758}"/>
              </a:ext>
            </a:extLst>
          </p:cNvPr>
          <p:cNvSpPr>
            <a:spLocks noGrp="1"/>
          </p:cNvSpPr>
          <p:nvPr>
            <p:ph type="sldNum" sz="quarter" idx="12"/>
          </p:nvPr>
        </p:nvSpPr>
        <p:spPr/>
        <p:txBody>
          <a:bodyPr/>
          <a:lstStyle/>
          <a:p>
            <a:fld id="{AFC1612C-E467-4814-AF17-62E0AC38FEC1}" type="slidenum">
              <a:rPr lang="fr-FR" smtClean="0"/>
              <a:t>‹N°›</a:t>
            </a:fld>
            <a:endParaRPr lang="fr-FR"/>
          </a:p>
        </p:txBody>
      </p:sp>
    </p:spTree>
    <p:extLst>
      <p:ext uri="{BB962C8B-B14F-4D97-AF65-F5344CB8AC3E}">
        <p14:creationId xmlns:p14="http://schemas.microsoft.com/office/powerpoint/2010/main" val="288019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85FD360-03FE-4EAA-82FF-8E50D793E24B}"/>
              </a:ext>
            </a:extLst>
          </p:cNvPr>
          <p:cNvSpPr>
            <a:spLocks noGrp="1"/>
          </p:cNvSpPr>
          <p:nvPr>
            <p:ph type="title"/>
          </p:nvPr>
        </p:nvSpPr>
        <p:spPr/>
        <p:txBody>
          <a:bodyPr/>
          <a:lstStyle/>
          <a:p>
            <a:r>
              <a:rPr lang="en-US"/>
              <a:t>Click to edit Master title style</a:t>
            </a:r>
            <a:endParaRPr lang="fr-FR"/>
          </a:p>
        </p:txBody>
      </p:sp>
      <p:sp>
        <p:nvSpPr>
          <p:cNvPr id="3" name="Content Placeholder 2">
            <a:extLst>
              <a:ext uri="{FF2B5EF4-FFF2-40B4-BE49-F238E27FC236}">
                <a16:creationId xmlns="" xmlns:a16="http://schemas.microsoft.com/office/drawing/2014/main" id="{59319C87-8C57-4E18-8A76-108F49CF12F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Content Placeholder 3">
            <a:extLst>
              <a:ext uri="{FF2B5EF4-FFF2-40B4-BE49-F238E27FC236}">
                <a16:creationId xmlns="" xmlns:a16="http://schemas.microsoft.com/office/drawing/2014/main" id="{4327D12E-9894-4454-BC8C-CA3C84A1DBB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5" name="Date Placeholder 4">
            <a:extLst>
              <a:ext uri="{FF2B5EF4-FFF2-40B4-BE49-F238E27FC236}">
                <a16:creationId xmlns="" xmlns:a16="http://schemas.microsoft.com/office/drawing/2014/main" id="{FD2A988F-DF97-4ED0-A4C0-0C9A1AA6FBD1}"/>
              </a:ext>
            </a:extLst>
          </p:cNvPr>
          <p:cNvSpPr>
            <a:spLocks noGrp="1"/>
          </p:cNvSpPr>
          <p:nvPr>
            <p:ph type="dt" sz="half" idx="10"/>
          </p:nvPr>
        </p:nvSpPr>
        <p:spPr/>
        <p:txBody>
          <a:bodyPr/>
          <a:lstStyle/>
          <a:p>
            <a:fld id="{2735AEA6-75E0-4C88-993D-9BA1CB99050A}" type="datetimeFigureOut">
              <a:rPr lang="fr-FR" smtClean="0"/>
              <a:t>15/11/2022</a:t>
            </a:fld>
            <a:endParaRPr lang="fr-FR"/>
          </a:p>
        </p:txBody>
      </p:sp>
      <p:sp>
        <p:nvSpPr>
          <p:cNvPr id="6" name="Footer Placeholder 5">
            <a:extLst>
              <a:ext uri="{FF2B5EF4-FFF2-40B4-BE49-F238E27FC236}">
                <a16:creationId xmlns="" xmlns:a16="http://schemas.microsoft.com/office/drawing/2014/main" id="{57A01A46-489A-4ADF-8096-AE97D06FE869}"/>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 xmlns:a16="http://schemas.microsoft.com/office/drawing/2014/main" id="{DE2C3ACF-03A5-4902-AA16-07A6615B0A01}"/>
              </a:ext>
            </a:extLst>
          </p:cNvPr>
          <p:cNvSpPr>
            <a:spLocks noGrp="1"/>
          </p:cNvSpPr>
          <p:nvPr>
            <p:ph type="sldNum" sz="quarter" idx="12"/>
          </p:nvPr>
        </p:nvSpPr>
        <p:spPr/>
        <p:txBody>
          <a:bodyPr/>
          <a:lstStyle/>
          <a:p>
            <a:fld id="{AFC1612C-E467-4814-AF17-62E0AC38FEC1}" type="slidenum">
              <a:rPr lang="fr-FR" smtClean="0"/>
              <a:t>‹N°›</a:t>
            </a:fld>
            <a:endParaRPr lang="fr-FR"/>
          </a:p>
        </p:txBody>
      </p:sp>
    </p:spTree>
    <p:extLst>
      <p:ext uri="{BB962C8B-B14F-4D97-AF65-F5344CB8AC3E}">
        <p14:creationId xmlns:p14="http://schemas.microsoft.com/office/powerpoint/2010/main" val="27837860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86D7B2B-CAFB-40DC-A44D-DBCDA71114C0}"/>
              </a:ext>
            </a:extLst>
          </p:cNvPr>
          <p:cNvSpPr>
            <a:spLocks noGrp="1"/>
          </p:cNvSpPr>
          <p:nvPr>
            <p:ph type="title"/>
          </p:nvPr>
        </p:nvSpPr>
        <p:spPr>
          <a:xfrm>
            <a:off x="839788" y="365125"/>
            <a:ext cx="10515600" cy="1325563"/>
          </a:xfrm>
        </p:spPr>
        <p:txBody>
          <a:bodyPr/>
          <a:lstStyle/>
          <a:p>
            <a:r>
              <a:rPr lang="en-US"/>
              <a:t>Click to edit Master title style</a:t>
            </a:r>
            <a:endParaRPr lang="fr-FR"/>
          </a:p>
        </p:txBody>
      </p:sp>
      <p:sp>
        <p:nvSpPr>
          <p:cNvPr id="3" name="Text Placeholder 2">
            <a:extLst>
              <a:ext uri="{FF2B5EF4-FFF2-40B4-BE49-F238E27FC236}">
                <a16:creationId xmlns="" xmlns:a16="http://schemas.microsoft.com/office/drawing/2014/main" id="{9523CEB3-B458-43B4-B8AC-63DAEEE4B5B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A0A227FE-473C-4D95-9234-E40EEE32966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5" name="Text Placeholder 4">
            <a:extLst>
              <a:ext uri="{FF2B5EF4-FFF2-40B4-BE49-F238E27FC236}">
                <a16:creationId xmlns="" xmlns:a16="http://schemas.microsoft.com/office/drawing/2014/main" id="{FCBCD725-95BC-40F7-8F85-72BDDC16929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D6A254A3-0664-4BD0-BC56-90ADC664A6F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7" name="Date Placeholder 6">
            <a:extLst>
              <a:ext uri="{FF2B5EF4-FFF2-40B4-BE49-F238E27FC236}">
                <a16:creationId xmlns="" xmlns:a16="http://schemas.microsoft.com/office/drawing/2014/main" id="{B2F9FCAE-3FC1-4C71-846C-5EBD5F6A4DE9}"/>
              </a:ext>
            </a:extLst>
          </p:cNvPr>
          <p:cNvSpPr>
            <a:spLocks noGrp="1"/>
          </p:cNvSpPr>
          <p:nvPr>
            <p:ph type="dt" sz="half" idx="10"/>
          </p:nvPr>
        </p:nvSpPr>
        <p:spPr/>
        <p:txBody>
          <a:bodyPr/>
          <a:lstStyle/>
          <a:p>
            <a:fld id="{2735AEA6-75E0-4C88-993D-9BA1CB99050A}" type="datetimeFigureOut">
              <a:rPr lang="fr-FR" smtClean="0"/>
              <a:t>15/11/2022</a:t>
            </a:fld>
            <a:endParaRPr lang="fr-FR"/>
          </a:p>
        </p:txBody>
      </p:sp>
      <p:sp>
        <p:nvSpPr>
          <p:cNvPr id="8" name="Footer Placeholder 7">
            <a:extLst>
              <a:ext uri="{FF2B5EF4-FFF2-40B4-BE49-F238E27FC236}">
                <a16:creationId xmlns="" xmlns:a16="http://schemas.microsoft.com/office/drawing/2014/main" id="{2638DCF9-7B88-44D0-B60C-4DCFC900D15A}"/>
              </a:ext>
            </a:extLst>
          </p:cNvPr>
          <p:cNvSpPr>
            <a:spLocks noGrp="1"/>
          </p:cNvSpPr>
          <p:nvPr>
            <p:ph type="ftr" sz="quarter" idx="11"/>
          </p:nvPr>
        </p:nvSpPr>
        <p:spPr/>
        <p:txBody>
          <a:bodyPr/>
          <a:lstStyle/>
          <a:p>
            <a:endParaRPr lang="fr-FR"/>
          </a:p>
        </p:txBody>
      </p:sp>
      <p:sp>
        <p:nvSpPr>
          <p:cNvPr id="9" name="Slide Number Placeholder 8">
            <a:extLst>
              <a:ext uri="{FF2B5EF4-FFF2-40B4-BE49-F238E27FC236}">
                <a16:creationId xmlns="" xmlns:a16="http://schemas.microsoft.com/office/drawing/2014/main" id="{6F0F9D5C-366D-436F-8071-DF2D81427B30}"/>
              </a:ext>
            </a:extLst>
          </p:cNvPr>
          <p:cNvSpPr>
            <a:spLocks noGrp="1"/>
          </p:cNvSpPr>
          <p:nvPr>
            <p:ph type="sldNum" sz="quarter" idx="12"/>
          </p:nvPr>
        </p:nvSpPr>
        <p:spPr/>
        <p:txBody>
          <a:bodyPr/>
          <a:lstStyle/>
          <a:p>
            <a:fld id="{AFC1612C-E467-4814-AF17-62E0AC38FEC1}" type="slidenum">
              <a:rPr lang="fr-FR" smtClean="0"/>
              <a:t>‹N°›</a:t>
            </a:fld>
            <a:endParaRPr lang="fr-FR"/>
          </a:p>
        </p:txBody>
      </p:sp>
    </p:spTree>
    <p:extLst>
      <p:ext uri="{BB962C8B-B14F-4D97-AF65-F5344CB8AC3E}">
        <p14:creationId xmlns:p14="http://schemas.microsoft.com/office/powerpoint/2010/main" val="9185521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AEF91B1-4903-40B7-96D2-B7394C4B233D}"/>
              </a:ext>
            </a:extLst>
          </p:cNvPr>
          <p:cNvSpPr>
            <a:spLocks noGrp="1"/>
          </p:cNvSpPr>
          <p:nvPr>
            <p:ph type="title"/>
          </p:nvPr>
        </p:nvSpPr>
        <p:spPr/>
        <p:txBody>
          <a:bodyPr/>
          <a:lstStyle/>
          <a:p>
            <a:r>
              <a:rPr lang="en-US"/>
              <a:t>Click to edit Master title style</a:t>
            </a:r>
            <a:endParaRPr lang="fr-FR"/>
          </a:p>
        </p:txBody>
      </p:sp>
      <p:sp>
        <p:nvSpPr>
          <p:cNvPr id="3" name="Date Placeholder 2">
            <a:extLst>
              <a:ext uri="{FF2B5EF4-FFF2-40B4-BE49-F238E27FC236}">
                <a16:creationId xmlns="" xmlns:a16="http://schemas.microsoft.com/office/drawing/2014/main" id="{4F875DAD-A5CD-4274-807F-FD6366B4F450}"/>
              </a:ext>
            </a:extLst>
          </p:cNvPr>
          <p:cNvSpPr>
            <a:spLocks noGrp="1"/>
          </p:cNvSpPr>
          <p:nvPr>
            <p:ph type="dt" sz="half" idx="10"/>
          </p:nvPr>
        </p:nvSpPr>
        <p:spPr/>
        <p:txBody>
          <a:bodyPr/>
          <a:lstStyle/>
          <a:p>
            <a:fld id="{2735AEA6-75E0-4C88-993D-9BA1CB99050A}" type="datetimeFigureOut">
              <a:rPr lang="fr-FR" smtClean="0"/>
              <a:t>15/11/2022</a:t>
            </a:fld>
            <a:endParaRPr lang="fr-FR"/>
          </a:p>
        </p:txBody>
      </p:sp>
      <p:sp>
        <p:nvSpPr>
          <p:cNvPr id="4" name="Footer Placeholder 3">
            <a:extLst>
              <a:ext uri="{FF2B5EF4-FFF2-40B4-BE49-F238E27FC236}">
                <a16:creationId xmlns="" xmlns:a16="http://schemas.microsoft.com/office/drawing/2014/main" id="{01596431-2324-42C9-B905-FD3B87990422}"/>
              </a:ext>
            </a:extLst>
          </p:cNvPr>
          <p:cNvSpPr>
            <a:spLocks noGrp="1"/>
          </p:cNvSpPr>
          <p:nvPr>
            <p:ph type="ftr" sz="quarter" idx="11"/>
          </p:nvPr>
        </p:nvSpPr>
        <p:spPr/>
        <p:txBody>
          <a:bodyPr/>
          <a:lstStyle/>
          <a:p>
            <a:endParaRPr lang="fr-FR"/>
          </a:p>
        </p:txBody>
      </p:sp>
      <p:sp>
        <p:nvSpPr>
          <p:cNvPr id="5" name="Slide Number Placeholder 4">
            <a:extLst>
              <a:ext uri="{FF2B5EF4-FFF2-40B4-BE49-F238E27FC236}">
                <a16:creationId xmlns="" xmlns:a16="http://schemas.microsoft.com/office/drawing/2014/main" id="{4B584566-222C-4C16-BAF5-BA3C5F85B103}"/>
              </a:ext>
            </a:extLst>
          </p:cNvPr>
          <p:cNvSpPr>
            <a:spLocks noGrp="1"/>
          </p:cNvSpPr>
          <p:nvPr>
            <p:ph type="sldNum" sz="quarter" idx="12"/>
          </p:nvPr>
        </p:nvSpPr>
        <p:spPr/>
        <p:txBody>
          <a:bodyPr/>
          <a:lstStyle/>
          <a:p>
            <a:fld id="{AFC1612C-E467-4814-AF17-62E0AC38FEC1}" type="slidenum">
              <a:rPr lang="fr-FR" smtClean="0"/>
              <a:t>‹N°›</a:t>
            </a:fld>
            <a:endParaRPr lang="fr-FR"/>
          </a:p>
        </p:txBody>
      </p:sp>
    </p:spTree>
    <p:extLst>
      <p:ext uri="{BB962C8B-B14F-4D97-AF65-F5344CB8AC3E}">
        <p14:creationId xmlns:p14="http://schemas.microsoft.com/office/powerpoint/2010/main" val="41877566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27ED1EE9-F576-4D53-8A0F-CA675C5D9DC9}"/>
              </a:ext>
            </a:extLst>
          </p:cNvPr>
          <p:cNvSpPr>
            <a:spLocks noGrp="1"/>
          </p:cNvSpPr>
          <p:nvPr>
            <p:ph type="dt" sz="half" idx="10"/>
          </p:nvPr>
        </p:nvSpPr>
        <p:spPr/>
        <p:txBody>
          <a:bodyPr/>
          <a:lstStyle/>
          <a:p>
            <a:fld id="{2735AEA6-75E0-4C88-993D-9BA1CB99050A}" type="datetimeFigureOut">
              <a:rPr lang="fr-FR" smtClean="0"/>
              <a:t>15/11/2022</a:t>
            </a:fld>
            <a:endParaRPr lang="fr-FR"/>
          </a:p>
        </p:txBody>
      </p:sp>
      <p:sp>
        <p:nvSpPr>
          <p:cNvPr id="3" name="Footer Placeholder 2">
            <a:extLst>
              <a:ext uri="{FF2B5EF4-FFF2-40B4-BE49-F238E27FC236}">
                <a16:creationId xmlns="" xmlns:a16="http://schemas.microsoft.com/office/drawing/2014/main" id="{5BF0117A-7835-450C-BC41-30AC4C87CBE8}"/>
              </a:ext>
            </a:extLst>
          </p:cNvPr>
          <p:cNvSpPr>
            <a:spLocks noGrp="1"/>
          </p:cNvSpPr>
          <p:nvPr>
            <p:ph type="ftr" sz="quarter" idx="11"/>
          </p:nvPr>
        </p:nvSpPr>
        <p:spPr/>
        <p:txBody>
          <a:bodyPr/>
          <a:lstStyle/>
          <a:p>
            <a:endParaRPr lang="fr-FR"/>
          </a:p>
        </p:txBody>
      </p:sp>
      <p:sp>
        <p:nvSpPr>
          <p:cNvPr id="4" name="Slide Number Placeholder 3">
            <a:extLst>
              <a:ext uri="{FF2B5EF4-FFF2-40B4-BE49-F238E27FC236}">
                <a16:creationId xmlns="" xmlns:a16="http://schemas.microsoft.com/office/drawing/2014/main" id="{7E0F763E-F513-4915-AF33-90F13F7697D5}"/>
              </a:ext>
            </a:extLst>
          </p:cNvPr>
          <p:cNvSpPr>
            <a:spLocks noGrp="1"/>
          </p:cNvSpPr>
          <p:nvPr>
            <p:ph type="sldNum" sz="quarter" idx="12"/>
          </p:nvPr>
        </p:nvSpPr>
        <p:spPr/>
        <p:txBody>
          <a:bodyPr/>
          <a:lstStyle/>
          <a:p>
            <a:fld id="{AFC1612C-E467-4814-AF17-62E0AC38FEC1}" type="slidenum">
              <a:rPr lang="fr-FR" smtClean="0"/>
              <a:t>‹N°›</a:t>
            </a:fld>
            <a:endParaRPr lang="fr-FR"/>
          </a:p>
        </p:txBody>
      </p:sp>
    </p:spTree>
    <p:extLst>
      <p:ext uri="{BB962C8B-B14F-4D97-AF65-F5344CB8AC3E}">
        <p14:creationId xmlns:p14="http://schemas.microsoft.com/office/powerpoint/2010/main" val="2072886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576AC14-3C1C-47D1-AE62-352CF4371AD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FR"/>
          </a:p>
        </p:txBody>
      </p:sp>
      <p:sp>
        <p:nvSpPr>
          <p:cNvPr id="3" name="Content Placeholder 2">
            <a:extLst>
              <a:ext uri="{FF2B5EF4-FFF2-40B4-BE49-F238E27FC236}">
                <a16:creationId xmlns="" xmlns:a16="http://schemas.microsoft.com/office/drawing/2014/main" id="{D80651DE-24BE-4DEC-8007-32BFD0A30C6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Text Placeholder 3">
            <a:extLst>
              <a:ext uri="{FF2B5EF4-FFF2-40B4-BE49-F238E27FC236}">
                <a16:creationId xmlns="" xmlns:a16="http://schemas.microsoft.com/office/drawing/2014/main" id="{DE03B394-2353-4B98-B6B1-403CCEDE27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2E9EF355-264D-4507-AE2E-DEEFD25C6A51}"/>
              </a:ext>
            </a:extLst>
          </p:cNvPr>
          <p:cNvSpPr>
            <a:spLocks noGrp="1"/>
          </p:cNvSpPr>
          <p:nvPr>
            <p:ph type="dt" sz="half" idx="10"/>
          </p:nvPr>
        </p:nvSpPr>
        <p:spPr/>
        <p:txBody>
          <a:bodyPr/>
          <a:lstStyle/>
          <a:p>
            <a:fld id="{2735AEA6-75E0-4C88-993D-9BA1CB99050A}" type="datetimeFigureOut">
              <a:rPr lang="fr-FR" smtClean="0"/>
              <a:t>15/11/2022</a:t>
            </a:fld>
            <a:endParaRPr lang="fr-FR"/>
          </a:p>
        </p:txBody>
      </p:sp>
      <p:sp>
        <p:nvSpPr>
          <p:cNvPr id="6" name="Footer Placeholder 5">
            <a:extLst>
              <a:ext uri="{FF2B5EF4-FFF2-40B4-BE49-F238E27FC236}">
                <a16:creationId xmlns="" xmlns:a16="http://schemas.microsoft.com/office/drawing/2014/main" id="{955C7E74-AE28-496C-A336-C281534AFEE9}"/>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 xmlns:a16="http://schemas.microsoft.com/office/drawing/2014/main" id="{5FABC8FD-9886-4CA1-848F-96978447948A}"/>
              </a:ext>
            </a:extLst>
          </p:cNvPr>
          <p:cNvSpPr>
            <a:spLocks noGrp="1"/>
          </p:cNvSpPr>
          <p:nvPr>
            <p:ph type="sldNum" sz="quarter" idx="12"/>
          </p:nvPr>
        </p:nvSpPr>
        <p:spPr/>
        <p:txBody>
          <a:bodyPr/>
          <a:lstStyle/>
          <a:p>
            <a:fld id="{AFC1612C-E467-4814-AF17-62E0AC38FEC1}" type="slidenum">
              <a:rPr lang="fr-FR" smtClean="0"/>
              <a:t>‹N°›</a:t>
            </a:fld>
            <a:endParaRPr lang="fr-FR"/>
          </a:p>
        </p:txBody>
      </p:sp>
    </p:spTree>
    <p:extLst>
      <p:ext uri="{BB962C8B-B14F-4D97-AF65-F5344CB8AC3E}">
        <p14:creationId xmlns:p14="http://schemas.microsoft.com/office/powerpoint/2010/main" val="27113243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7A9D31E-B458-41DC-AE8C-D658F8077C9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FR"/>
          </a:p>
        </p:txBody>
      </p:sp>
      <p:sp>
        <p:nvSpPr>
          <p:cNvPr id="3" name="Picture Placeholder 2">
            <a:extLst>
              <a:ext uri="{FF2B5EF4-FFF2-40B4-BE49-F238E27FC236}">
                <a16:creationId xmlns="" xmlns:a16="http://schemas.microsoft.com/office/drawing/2014/main" id="{97157D1C-5957-47EF-803E-CBD7C2435FF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Text Placeholder 3">
            <a:extLst>
              <a:ext uri="{FF2B5EF4-FFF2-40B4-BE49-F238E27FC236}">
                <a16:creationId xmlns="" xmlns:a16="http://schemas.microsoft.com/office/drawing/2014/main" id="{833F9D67-6BE3-4D68-8BC6-9465CA3D1D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1C8B7644-23A4-4BF0-A98B-AF8D5182440F}"/>
              </a:ext>
            </a:extLst>
          </p:cNvPr>
          <p:cNvSpPr>
            <a:spLocks noGrp="1"/>
          </p:cNvSpPr>
          <p:nvPr>
            <p:ph type="dt" sz="half" idx="10"/>
          </p:nvPr>
        </p:nvSpPr>
        <p:spPr/>
        <p:txBody>
          <a:bodyPr/>
          <a:lstStyle/>
          <a:p>
            <a:fld id="{2735AEA6-75E0-4C88-993D-9BA1CB99050A}" type="datetimeFigureOut">
              <a:rPr lang="fr-FR" smtClean="0"/>
              <a:t>15/11/2022</a:t>
            </a:fld>
            <a:endParaRPr lang="fr-FR"/>
          </a:p>
        </p:txBody>
      </p:sp>
      <p:sp>
        <p:nvSpPr>
          <p:cNvPr id="6" name="Footer Placeholder 5">
            <a:extLst>
              <a:ext uri="{FF2B5EF4-FFF2-40B4-BE49-F238E27FC236}">
                <a16:creationId xmlns="" xmlns:a16="http://schemas.microsoft.com/office/drawing/2014/main" id="{7D2C0DB6-75BF-4696-B2E0-11B2BEE760DA}"/>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 xmlns:a16="http://schemas.microsoft.com/office/drawing/2014/main" id="{4B2B87C1-4DDC-4538-B44E-36AF6C52F4EB}"/>
              </a:ext>
            </a:extLst>
          </p:cNvPr>
          <p:cNvSpPr>
            <a:spLocks noGrp="1"/>
          </p:cNvSpPr>
          <p:nvPr>
            <p:ph type="sldNum" sz="quarter" idx="12"/>
          </p:nvPr>
        </p:nvSpPr>
        <p:spPr/>
        <p:txBody>
          <a:bodyPr/>
          <a:lstStyle/>
          <a:p>
            <a:fld id="{AFC1612C-E467-4814-AF17-62E0AC38FEC1}" type="slidenum">
              <a:rPr lang="fr-FR" smtClean="0"/>
              <a:t>‹N°›</a:t>
            </a:fld>
            <a:endParaRPr lang="fr-FR"/>
          </a:p>
        </p:txBody>
      </p:sp>
    </p:spTree>
    <p:extLst>
      <p:ext uri="{BB962C8B-B14F-4D97-AF65-F5344CB8AC3E}">
        <p14:creationId xmlns:p14="http://schemas.microsoft.com/office/powerpoint/2010/main" val="10739058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8929112-048E-4B61-8FE8-DD8771E0D212}"/>
              </a:ext>
            </a:extLst>
          </p:cNvPr>
          <p:cNvSpPr>
            <a:spLocks noGrp="1"/>
          </p:cNvSpPr>
          <p:nvPr>
            <p:ph type="title"/>
          </p:nvPr>
        </p:nvSpPr>
        <p:spPr/>
        <p:txBody>
          <a:bodyPr/>
          <a:lstStyle/>
          <a:p>
            <a:r>
              <a:rPr lang="en-US"/>
              <a:t>Click to edit Master title style</a:t>
            </a:r>
            <a:endParaRPr lang="fr-FR"/>
          </a:p>
        </p:txBody>
      </p:sp>
      <p:sp>
        <p:nvSpPr>
          <p:cNvPr id="3" name="Vertical Text Placeholder 2">
            <a:extLst>
              <a:ext uri="{FF2B5EF4-FFF2-40B4-BE49-F238E27FC236}">
                <a16:creationId xmlns="" xmlns:a16="http://schemas.microsoft.com/office/drawing/2014/main" id="{787FA651-74CF-45BB-88E9-039A0F1C071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 xmlns:a16="http://schemas.microsoft.com/office/drawing/2014/main" id="{7E883927-1628-4B0C-8832-029D40307E2B}"/>
              </a:ext>
            </a:extLst>
          </p:cNvPr>
          <p:cNvSpPr>
            <a:spLocks noGrp="1"/>
          </p:cNvSpPr>
          <p:nvPr>
            <p:ph type="dt" sz="half" idx="10"/>
          </p:nvPr>
        </p:nvSpPr>
        <p:spPr/>
        <p:txBody>
          <a:bodyPr/>
          <a:lstStyle/>
          <a:p>
            <a:fld id="{2735AEA6-75E0-4C88-993D-9BA1CB99050A}" type="datetimeFigureOut">
              <a:rPr lang="fr-FR" smtClean="0"/>
              <a:t>15/11/2022</a:t>
            </a:fld>
            <a:endParaRPr lang="fr-FR"/>
          </a:p>
        </p:txBody>
      </p:sp>
      <p:sp>
        <p:nvSpPr>
          <p:cNvPr id="5" name="Footer Placeholder 4">
            <a:extLst>
              <a:ext uri="{FF2B5EF4-FFF2-40B4-BE49-F238E27FC236}">
                <a16:creationId xmlns="" xmlns:a16="http://schemas.microsoft.com/office/drawing/2014/main" id="{B616C4FD-12FA-4730-9041-8A11DDC267FC}"/>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 xmlns:a16="http://schemas.microsoft.com/office/drawing/2014/main" id="{17B41650-634D-4054-9BA5-CD4A73ECE780}"/>
              </a:ext>
            </a:extLst>
          </p:cNvPr>
          <p:cNvSpPr>
            <a:spLocks noGrp="1"/>
          </p:cNvSpPr>
          <p:nvPr>
            <p:ph type="sldNum" sz="quarter" idx="12"/>
          </p:nvPr>
        </p:nvSpPr>
        <p:spPr/>
        <p:txBody>
          <a:bodyPr/>
          <a:lstStyle/>
          <a:p>
            <a:fld id="{AFC1612C-E467-4814-AF17-62E0AC38FEC1}" type="slidenum">
              <a:rPr lang="fr-FR" smtClean="0"/>
              <a:t>‹N°›</a:t>
            </a:fld>
            <a:endParaRPr lang="fr-FR"/>
          </a:p>
        </p:txBody>
      </p:sp>
    </p:spTree>
    <p:extLst>
      <p:ext uri="{BB962C8B-B14F-4D97-AF65-F5344CB8AC3E}">
        <p14:creationId xmlns:p14="http://schemas.microsoft.com/office/powerpoint/2010/main" val="38571358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9E33B9F9-B50A-452B-893C-2796196EBF1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fr-FR"/>
          </a:p>
        </p:txBody>
      </p:sp>
      <p:sp>
        <p:nvSpPr>
          <p:cNvPr id="3" name="Vertical Text Placeholder 2">
            <a:extLst>
              <a:ext uri="{FF2B5EF4-FFF2-40B4-BE49-F238E27FC236}">
                <a16:creationId xmlns="" xmlns:a16="http://schemas.microsoft.com/office/drawing/2014/main" id="{CF0CF5BA-23F0-4B69-82DC-5234B5D8A57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 xmlns:a16="http://schemas.microsoft.com/office/drawing/2014/main" id="{E4F3CF03-D7AD-4F7D-93AF-7AB85F214049}"/>
              </a:ext>
            </a:extLst>
          </p:cNvPr>
          <p:cNvSpPr>
            <a:spLocks noGrp="1"/>
          </p:cNvSpPr>
          <p:nvPr>
            <p:ph type="dt" sz="half" idx="10"/>
          </p:nvPr>
        </p:nvSpPr>
        <p:spPr/>
        <p:txBody>
          <a:bodyPr/>
          <a:lstStyle/>
          <a:p>
            <a:fld id="{2735AEA6-75E0-4C88-993D-9BA1CB99050A}" type="datetimeFigureOut">
              <a:rPr lang="fr-FR" smtClean="0"/>
              <a:t>15/11/2022</a:t>
            </a:fld>
            <a:endParaRPr lang="fr-FR"/>
          </a:p>
        </p:txBody>
      </p:sp>
      <p:sp>
        <p:nvSpPr>
          <p:cNvPr id="5" name="Footer Placeholder 4">
            <a:extLst>
              <a:ext uri="{FF2B5EF4-FFF2-40B4-BE49-F238E27FC236}">
                <a16:creationId xmlns="" xmlns:a16="http://schemas.microsoft.com/office/drawing/2014/main" id="{823E5884-BC4A-4970-B566-57799CC9A69F}"/>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 xmlns:a16="http://schemas.microsoft.com/office/drawing/2014/main" id="{865A2B1A-FB09-489F-9C8B-92681CE8E9C5}"/>
              </a:ext>
            </a:extLst>
          </p:cNvPr>
          <p:cNvSpPr>
            <a:spLocks noGrp="1"/>
          </p:cNvSpPr>
          <p:nvPr>
            <p:ph type="sldNum" sz="quarter" idx="12"/>
          </p:nvPr>
        </p:nvSpPr>
        <p:spPr/>
        <p:txBody>
          <a:bodyPr/>
          <a:lstStyle/>
          <a:p>
            <a:fld id="{AFC1612C-E467-4814-AF17-62E0AC38FEC1}" type="slidenum">
              <a:rPr lang="fr-FR" smtClean="0"/>
              <a:t>‹N°›</a:t>
            </a:fld>
            <a:endParaRPr lang="fr-FR"/>
          </a:p>
        </p:txBody>
      </p:sp>
    </p:spTree>
    <p:extLst>
      <p:ext uri="{BB962C8B-B14F-4D97-AF65-F5344CB8AC3E}">
        <p14:creationId xmlns:p14="http://schemas.microsoft.com/office/powerpoint/2010/main" val="30227063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2657928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5472">
          <p15:clr>
            <a:srgbClr val="FBAE40"/>
          </p15:clr>
        </p15:guide>
        <p15:guide id="3" pos="288">
          <p15:clr>
            <a:srgbClr val="FBAE40"/>
          </p15:clr>
        </p15:guide>
        <p15:guide id="4" orient="horz" pos="264">
          <p15:clr>
            <a:srgbClr val="FBAE40"/>
          </p15:clr>
        </p15:guide>
        <p15:guide id="5" orient="horz" pos="3984">
          <p15:clr>
            <a:srgbClr val="FBAE40"/>
          </p15:clr>
        </p15:guide>
        <p15:guide id="6" pos="288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838200" y="6356352"/>
            <a:ext cx="2743200" cy="365125"/>
          </a:xfrm>
          <a:prstGeom prst="rect">
            <a:avLst/>
          </a:prstGeom>
        </p:spPr>
        <p:txBody>
          <a:bodyPr/>
          <a:lstStyle/>
          <a:p>
            <a:fld id="{26F6FEB4-1D65-3049-BA22-C1C2B25AC20A}" type="datetimeFigureOut">
              <a:rPr lang="en-US" smtClean="0"/>
              <a:t>11/15/2022</a:t>
            </a:fld>
            <a:endParaRPr lang="en-US"/>
          </a:p>
        </p:txBody>
      </p:sp>
      <p:sp>
        <p:nvSpPr>
          <p:cNvPr id="5" name="Footer Placeholder 4"/>
          <p:cNvSpPr>
            <a:spLocks noGrp="1"/>
          </p:cNvSpPr>
          <p:nvPr>
            <p:ph type="ftr" sz="quarter" idx="11"/>
          </p:nvPr>
        </p:nvSpPr>
        <p:spPr>
          <a:xfrm>
            <a:off x="4038600" y="6356352"/>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2"/>
            <a:ext cx="2743200" cy="365125"/>
          </a:xfrm>
          <a:prstGeom prst="rect">
            <a:avLst/>
          </a:prstGeom>
        </p:spPr>
        <p:txBody>
          <a:bodyPr/>
          <a:lstStyle/>
          <a:p>
            <a:fld id="{98D9686E-89AE-F349-933E-E33F6C6807E0}" type="slidenum">
              <a:rPr lang="en-US" smtClean="0"/>
              <a:t>‹N°›</a:t>
            </a:fld>
            <a:endParaRPr lang="en-US"/>
          </a:p>
        </p:txBody>
      </p:sp>
    </p:spTree>
    <p:extLst>
      <p:ext uri="{BB962C8B-B14F-4D97-AF65-F5344CB8AC3E}">
        <p14:creationId xmlns:p14="http://schemas.microsoft.com/office/powerpoint/2010/main" val="35838192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356352"/>
            <a:ext cx="2743200" cy="365125"/>
          </a:xfrm>
          <a:prstGeom prst="rect">
            <a:avLst/>
          </a:prstGeom>
        </p:spPr>
        <p:txBody>
          <a:bodyPr/>
          <a:lstStyle/>
          <a:p>
            <a:fld id="{26F6FEB4-1D65-3049-BA22-C1C2B25AC20A}" type="datetimeFigureOut">
              <a:rPr lang="en-US" smtClean="0"/>
              <a:t>11/15/2022</a:t>
            </a:fld>
            <a:endParaRPr lang="en-US"/>
          </a:p>
        </p:txBody>
      </p:sp>
      <p:sp>
        <p:nvSpPr>
          <p:cNvPr id="5" name="Footer Placeholder 4"/>
          <p:cNvSpPr>
            <a:spLocks noGrp="1"/>
          </p:cNvSpPr>
          <p:nvPr>
            <p:ph type="ftr" sz="quarter" idx="11"/>
          </p:nvPr>
        </p:nvSpPr>
        <p:spPr>
          <a:xfrm>
            <a:off x="4038600" y="6356352"/>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2"/>
            <a:ext cx="2743200" cy="365125"/>
          </a:xfrm>
          <a:prstGeom prst="rect">
            <a:avLst/>
          </a:prstGeom>
        </p:spPr>
        <p:txBody>
          <a:bodyPr/>
          <a:lstStyle/>
          <a:p>
            <a:fld id="{98D9686E-89AE-F349-933E-E33F6C6807E0}" type="slidenum">
              <a:rPr lang="en-US" smtClean="0"/>
              <a:t>‹N°›</a:t>
            </a:fld>
            <a:endParaRPr lang="en-US"/>
          </a:p>
        </p:txBody>
      </p:sp>
    </p:spTree>
    <p:extLst>
      <p:ext uri="{BB962C8B-B14F-4D97-AF65-F5344CB8AC3E}">
        <p14:creationId xmlns:p14="http://schemas.microsoft.com/office/powerpoint/2010/main" val="29899256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38200" y="6356352"/>
            <a:ext cx="2743200" cy="365125"/>
          </a:xfrm>
          <a:prstGeom prst="rect">
            <a:avLst/>
          </a:prstGeom>
        </p:spPr>
        <p:txBody>
          <a:bodyPr/>
          <a:lstStyle/>
          <a:p>
            <a:fld id="{26F6FEB4-1D65-3049-BA22-C1C2B25AC20A}" type="datetimeFigureOut">
              <a:rPr lang="en-US" smtClean="0"/>
              <a:t>11/15/2022</a:t>
            </a:fld>
            <a:endParaRPr lang="en-US"/>
          </a:p>
        </p:txBody>
      </p:sp>
      <p:sp>
        <p:nvSpPr>
          <p:cNvPr id="5" name="Footer Placeholder 4"/>
          <p:cNvSpPr>
            <a:spLocks noGrp="1"/>
          </p:cNvSpPr>
          <p:nvPr>
            <p:ph type="ftr" sz="quarter" idx="11"/>
          </p:nvPr>
        </p:nvSpPr>
        <p:spPr>
          <a:xfrm>
            <a:off x="4038600" y="6356352"/>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2"/>
            <a:ext cx="2743200" cy="365125"/>
          </a:xfrm>
          <a:prstGeom prst="rect">
            <a:avLst/>
          </a:prstGeom>
        </p:spPr>
        <p:txBody>
          <a:bodyPr/>
          <a:lstStyle/>
          <a:p>
            <a:fld id="{98D9686E-89AE-F349-933E-E33F6C6807E0}" type="slidenum">
              <a:rPr lang="en-US" smtClean="0"/>
              <a:t>‹N°›</a:t>
            </a:fld>
            <a:endParaRPr lang="en-US"/>
          </a:p>
        </p:txBody>
      </p:sp>
    </p:spTree>
    <p:extLst>
      <p:ext uri="{BB962C8B-B14F-4D97-AF65-F5344CB8AC3E}">
        <p14:creationId xmlns:p14="http://schemas.microsoft.com/office/powerpoint/2010/main" val="25260852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838200" y="6356352"/>
            <a:ext cx="2743200" cy="365125"/>
          </a:xfrm>
          <a:prstGeom prst="rect">
            <a:avLst/>
          </a:prstGeom>
        </p:spPr>
        <p:txBody>
          <a:bodyPr/>
          <a:lstStyle/>
          <a:p>
            <a:fld id="{26F6FEB4-1D65-3049-BA22-C1C2B25AC20A}" type="datetimeFigureOut">
              <a:rPr lang="en-US" smtClean="0"/>
              <a:t>11/15/2022</a:t>
            </a:fld>
            <a:endParaRPr lang="en-US"/>
          </a:p>
        </p:txBody>
      </p:sp>
      <p:sp>
        <p:nvSpPr>
          <p:cNvPr id="6" name="Footer Placeholder 5"/>
          <p:cNvSpPr>
            <a:spLocks noGrp="1"/>
          </p:cNvSpPr>
          <p:nvPr>
            <p:ph type="ftr" sz="quarter" idx="11"/>
          </p:nvPr>
        </p:nvSpPr>
        <p:spPr>
          <a:xfrm>
            <a:off x="4038600" y="6356352"/>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2"/>
            <a:ext cx="2743200" cy="365125"/>
          </a:xfrm>
          <a:prstGeom prst="rect">
            <a:avLst/>
          </a:prstGeom>
        </p:spPr>
        <p:txBody>
          <a:bodyPr/>
          <a:lstStyle/>
          <a:p>
            <a:fld id="{98D9686E-89AE-F349-933E-E33F6C6807E0}" type="slidenum">
              <a:rPr lang="en-US" smtClean="0"/>
              <a:t>‹N°›</a:t>
            </a:fld>
            <a:endParaRPr lang="en-US"/>
          </a:p>
        </p:txBody>
      </p:sp>
    </p:spTree>
    <p:extLst>
      <p:ext uri="{BB962C8B-B14F-4D97-AF65-F5344CB8AC3E}">
        <p14:creationId xmlns:p14="http://schemas.microsoft.com/office/powerpoint/2010/main" val="11994811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838200" y="6356352"/>
            <a:ext cx="2743200" cy="365125"/>
          </a:xfrm>
          <a:prstGeom prst="rect">
            <a:avLst/>
          </a:prstGeom>
        </p:spPr>
        <p:txBody>
          <a:bodyPr/>
          <a:lstStyle/>
          <a:p>
            <a:fld id="{26F6FEB4-1D65-3049-BA22-C1C2B25AC20A}" type="datetimeFigureOut">
              <a:rPr lang="en-US" smtClean="0"/>
              <a:t>11/15/2022</a:t>
            </a:fld>
            <a:endParaRPr lang="en-US"/>
          </a:p>
        </p:txBody>
      </p:sp>
      <p:sp>
        <p:nvSpPr>
          <p:cNvPr id="8" name="Footer Placeholder 7"/>
          <p:cNvSpPr>
            <a:spLocks noGrp="1"/>
          </p:cNvSpPr>
          <p:nvPr>
            <p:ph type="ftr" sz="quarter" idx="11"/>
          </p:nvPr>
        </p:nvSpPr>
        <p:spPr>
          <a:xfrm>
            <a:off x="4038600" y="6356352"/>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2"/>
            <a:ext cx="2743200" cy="365125"/>
          </a:xfrm>
          <a:prstGeom prst="rect">
            <a:avLst/>
          </a:prstGeom>
        </p:spPr>
        <p:txBody>
          <a:bodyPr/>
          <a:lstStyle/>
          <a:p>
            <a:fld id="{98D9686E-89AE-F349-933E-E33F6C6807E0}" type="slidenum">
              <a:rPr lang="en-US" smtClean="0"/>
              <a:t>‹N°›</a:t>
            </a:fld>
            <a:endParaRPr lang="en-US"/>
          </a:p>
        </p:txBody>
      </p:sp>
    </p:spTree>
    <p:extLst>
      <p:ext uri="{BB962C8B-B14F-4D97-AF65-F5344CB8AC3E}">
        <p14:creationId xmlns:p14="http://schemas.microsoft.com/office/powerpoint/2010/main" val="33247105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838200" y="6356352"/>
            <a:ext cx="2743200" cy="365125"/>
          </a:xfrm>
          <a:prstGeom prst="rect">
            <a:avLst/>
          </a:prstGeom>
        </p:spPr>
        <p:txBody>
          <a:bodyPr/>
          <a:lstStyle/>
          <a:p>
            <a:fld id="{26F6FEB4-1D65-3049-BA22-C1C2B25AC20A}" type="datetimeFigureOut">
              <a:rPr lang="en-US" smtClean="0"/>
              <a:t>11/15/2022</a:t>
            </a:fld>
            <a:endParaRPr lang="en-US"/>
          </a:p>
        </p:txBody>
      </p:sp>
      <p:sp>
        <p:nvSpPr>
          <p:cNvPr id="4" name="Footer Placeholder 3"/>
          <p:cNvSpPr>
            <a:spLocks noGrp="1"/>
          </p:cNvSpPr>
          <p:nvPr>
            <p:ph type="ftr" sz="quarter" idx="11"/>
          </p:nvPr>
        </p:nvSpPr>
        <p:spPr>
          <a:xfrm>
            <a:off x="4038600" y="6356352"/>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2"/>
            <a:ext cx="2743200" cy="365125"/>
          </a:xfrm>
          <a:prstGeom prst="rect">
            <a:avLst/>
          </a:prstGeom>
        </p:spPr>
        <p:txBody>
          <a:bodyPr/>
          <a:lstStyle/>
          <a:p>
            <a:fld id="{98D9686E-89AE-F349-933E-E33F6C6807E0}" type="slidenum">
              <a:rPr lang="en-US" smtClean="0"/>
              <a:t>‹N°›</a:t>
            </a:fld>
            <a:endParaRPr lang="en-US"/>
          </a:p>
        </p:txBody>
      </p:sp>
    </p:spTree>
    <p:extLst>
      <p:ext uri="{BB962C8B-B14F-4D97-AF65-F5344CB8AC3E}">
        <p14:creationId xmlns:p14="http://schemas.microsoft.com/office/powerpoint/2010/main" val="36774565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2"/>
            <a:ext cx="2743200" cy="365125"/>
          </a:xfrm>
          <a:prstGeom prst="rect">
            <a:avLst/>
          </a:prstGeom>
        </p:spPr>
        <p:txBody>
          <a:bodyPr/>
          <a:lstStyle/>
          <a:p>
            <a:fld id="{26F6FEB4-1D65-3049-BA22-C1C2B25AC20A}" type="datetimeFigureOut">
              <a:rPr lang="en-US" smtClean="0"/>
              <a:t>11/15/2022</a:t>
            </a:fld>
            <a:endParaRPr lang="en-US"/>
          </a:p>
        </p:txBody>
      </p:sp>
      <p:sp>
        <p:nvSpPr>
          <p:cNvPr id="3" name="Footer Placeholder 2"/>
          <p:cNvSpPr>
            <a:spLocks noGrp="1"/>
          </p:cNvSpPr>
          <p:nvPr>
            <p:ph type="ftr" sz="quarter" idx="11"/>
          </p:nvPr>
        </p:nvSpPr>
        <p:spPr>
          <a:xfrm>
            <a:off x="4038600" y="6356352"/>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2"/>
            <a:ext cx="2743200" cy="365125"/>
          </a:xfrm>
          <a:prstGeom prst="rect">
            <a:avLst/>
          </a:prstGeom>
        </p:spPr>
        <p:txBody>
          <a:bodyPr/>
          <a:lstStyle/>
          <a:p>
            <a:fld id="{98D9686E-89AE-F349-933E-E33F6C6807E0}" type="slidenum">
              <a:rPr lang="en-US" smtClean="0"/>
              <a:t>‹N°›</a:t>
            </a:fld>
            <a:endParaRPr lang="en-US"/>
          </a:p>
        </p:txBody>
      </p:sp>
    </p:spTree>
    <p:extLst>
      <p:ext uri="{BB962C8B-B14F-4D97-AF65-F5344CB8AC3E}">
        <p14:creationId xmlns:p14="http://schemas.microsoft.com/office/powerpoint/2010/main" val="7801718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2"/>
            <a:ext cx="2743200" cy="365125"/>
          </a:xfrm>
          <a:prstGeom prst="rect">
            <a:avLst/>
          </a:prstGeom>
        </p:spPr>
        <p:txBody>
          <a:bodyPr/>
          <a:lstStyle/>
          <a:p>
            <a:fld id="{26F6FEB4-1D65-3049-BA22-C1C2B25AC20A}" type="datetimeFigureOut">
              <a:rPr lang="en-US" smtClean="0"/>
              <a:t>11/15/2022</a:t>
            </a:fld>
            <a:endParaRPr lang="en-US"/>
          </a:p>
        </p:txBody>
      </p:sp>
      <p:sp>
        <p:nvSpPr>
          <p:cNvPr id="6" name="Footer Placeholder 5"/>
          <p:cNvSpPr>
            <a:spLocks noGrp="1"/>
          </p:cNvSpPr>
          <p:nvPr>
            <p:ph type="ftr" sz="quarter" idx="11"/>
          </p:nvPr>
        </p:nvSpPr>
        <p:spPr>
          <a:xfrm>
            <a:off x="4038600" y="6356352"/>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2"/>
            <a:ext cx="2743200" cy="365125"/>
          </a:xfrm>
          <a:prstGeom prst="rect">
            <a:avLst/>
          </a:prstGeom>
        </p:spPr>
        <p:txBody>
          <a:bodyPr/>
          <a:lstStyle/>
          <a:p>
            <a:fld id="{98D9686E-89AE-F349-933E-E33F6C6807E0}" type="slidenum">
              <a:rPr lang="en-US" smtClean="0"/>
              <a:t>‹N°›</a:t>
            </a:fld>
            <a:endParaRPr lang="en-US"/>
          </a:p>
        </p:txBody>
      </p:sp>
    </p:spTree>
    <p:extLst>
      <p:ext uri="{BB962C8B-B14F-4D97-AF65-F5344CB8AC3E}">
        <p14:creationId xmlns:p14="http://schemas.microsoft.com/office/powerpoint/2010/main" val="38170817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2"/>
            <a:ext cx="2743200" cy="365125"/>
          </a:xfrm>
          <a:prstGeom prst="rect">
            <a:avLst/>
          </a:prstGeom>
        </p:spPr>
        <p:txBody>
          <a:bodyPr/>
          <a:lstStyle/>
          <a:p>
            <a:fld id="{26F6FEB4-1D65-3049-BA22-C1C2B25AC20A}" type="datetimeFigureOut">
              <a:rPr lang="en-US" smtClean="0"/>
              <a:t>11/15/2022</a:t>
            </a:fld>
            <a:endParaRPr lang="en-US"/>
          </a:p>
        </p:txBody>
      </p:sp>
      <p:sp>
        <p:nvSpPr>
          <p:cNvPr id="6" name="Footer Placeholder 5"/>
          <p:cNvSpPr>
            <a:spLocks noGrp="1"/>
          </p:cNvSpPr>
          <p:nvPr>
            <p:ph type="ftr" sz="quarter" idx="11"/>
          </p:nvPr>
        </p:nvSpPr>
        <p:spPr>
          <a:xfrm>
            <a:off x="4038600" y="6356352"/>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2"/>
            <a:ext cx="2743200" cy="365125"/>
          </a:xfrm>
          <a:prstGeom prst="rect">
            <a:avLst/>
          </a:prstGeom>
        </p:spPr>
        <p:txBody>
          <a:bodyPr/>
          <a:lstStyle/>
          <a:p>
            <a:fld id="{98D9686E-89AE-F349-933E-E33F6C6807E0}" type="slidenum">
              <a:rPr lang="en-US" smtClean="0"/>
              <a:t>‹N°›</a:t>
            </a:fld>
            <a:endParaRPr lang="en-US"/>
          </a:p>
        </p:txBody>
      </p:sp>
    </p:spTree>
    <p:extLst>
      <p:ext uri="{BB962C8B-B14F-4D97-AF65-F5344CB8AC3E}">
        <p14:creationId xmlns:p14="http://schemas.microsoft.com/office/powerpoint/2010/main" val="109679780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356352"/>
            <a:ext cx="2743200" cy="365125"/>
          </a:xfrm>
          <a:prstGeom prst="rect">
            <a:avLst/>
          </a:prstGeom>
        </p:spPr>
        <p:txBody>
          <a:bodyPr/>
          <a:lstStyle/>
          <a:p>
            <a:fld id="{26F6FEB4-1D65-3049-BA22-C1C2B25AC20A}" type="datetimeFigureOut">
              <a:rPr lang="en-US" smtClean="0"/>
              <a:t>11/15/2022</a:t>
            </a:fld>
            <a:endParaRPr lang="en-US"/>
          </a:p>
        </p:txBody>
      </p:sp>
      <p:sp>
        <p:nvSpPr>
          <p:cNvPr id="5" name="Footer Placeholder 4"/>
          <p:cNvSpPr>
            <a:spLocks noGrp="1"/>
          </p:cNvSpPr>
          <p:nvPr>
            <p:ph type="ftr" sz="quarter" idx="11"/>
          </p:nvPr>
        </p:nvSpPr>
        <p:spPr>
          <a:xfrm>
            <a:off x="4038600" y="6356352"/>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2"/>
            <a:ext cx="2743200" cy="365125"/>
          </a:xfrm>
          <a:prstGeom prst="rect">
            <a:avLst/>
          </a:prstGeom>
        </p:spPr>
        <p:txBody>
          <a:bodyPr/>
          <a:lstStyle/>
          <a:p>
            <a:fld id="{98D9686E-89AE-F349-933E-E33F6C6807E0}" type="slidenum">
              <a:rPr lang="en-US" smtClean="0"/>
              <a:t>‹N°›</a:t>
            </a:fld>
            <a:endParaRPr lang="en-US"/>
          </a:p>
        </p:txBody>
      </p:sp>
    </p:spTree>
    <p:extLst>
      <p:ext uri="{BB962C8B-B14F-4D97-AF65-F5344CB8AC3E}">
        <p14:creationId xmlns:p14="http://schemas.microsoft.com/office/powerpoint/2010/main" val="301584581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356352"/>
            <a:ext cx="2743200" cy="365125"/>
          </a:xfrm>
          <a:prstGeom prst="rect">
            <a:avLst/>
          </a:prstGeom>
        </p:spPr>
        <p:txBody>
          <a:bodyPr/>
          <a:lstStyle/>
          <a:p>
            <a:fld id="{26F6FEB4-1D65-3049-BA22-C1C2B25AC20A}" type="datetimeFigureOut">
              <a:rPr lang="en-US" smtClean="0"/>
              <a:t>11/15/2022</a:t>
            </a:fld>
            <a:endParaRPr lang="en-US"/>
          </a:p>
        </p:txBody>
      </p:sp>
      <p:sp>
        <p:nvSpPr>
          <p:cNvPr id="5" name="Footer Placeholder 4"/>
          <p:cNvSpPr>
            <a:spLocks noGrp="1"/>
          </p:cNvSpPr>
          <p:nvPr>
            <p:ph type="ftr" sz="quarter" idx="11"/>
          </p:nvPr>
        </p:nvSpPr>
        <p:spPr>
          <a:xfrm>
            <a:off x="4038600" y="6356352"/>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2"/>
            <a:ext cx="2743200" cy="365125"/>
          </a:xfrm>
          <a:prstGeom prst="rect">
            <a:avLst/>
          </a:prstGeom>
        </p:spPr>
        <p:txBody>
          <a:bodyPr/>
          <a:lstStyle/>
          <a:p>
            <a:fld id="{98D9686E-89AE-F349-933E-E33F6C6807E0}" type="slidenum">
              <a:rPr lang="en-US" smtClean="0"/>
              <a:t>‹N°›</a:t>
            </a:fld>
            <a:endParaRPr lang="en-US"/>
          </a:p>
        </p:txBody>
      </p:sp>
    </p:spTree>
    <p:extLst>
      <p:ext uri="{BB962C8B-B14F-4D97-AF65-F5344CB8AC3E}">
        <p14:creationId xmlns:p14="http://schemas.microsoft.com/office/powerpoint/2010/main" val="32679981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CD10B2CA-AEC1-418C-8DB1-AA9C00E1A5B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fr-FR"/>
          </a:p>
        </p:txBody>
      </p:sp>
      <p:sp>
        <p:nvSpPr>
          <p:cNvPr id="3" name="Text Placeholder 2">
            <a:extLst>
              <a:ext uri="{FF2B5EF4-FFF2-40B4-BE49-F238E27FC236}">
                <a16:creationId xmlns="" xmlns:a16="http://schemas.microsoft.com/office/drawing/2014/main" id="{93695F0A-E89D-4C56-B25B-5A6A4A3B584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 xmlns:a16="http://schemas.microsoft.com/office/drawing/2014/main" id="{86AC3C8C-EF45-4B8A-8440-41D3D6F6896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35AEA6-75E0-4C88-993D-9BA1CB99050A}" type="datetimeFigureOut">
              <a:rPr lang="fr-FR" smtClean="0"/>
              <a:t>15/11/2022</a:t>
            </a:fld>
            <a:endParaRPr lang="fr-FR"/>
          </a:p>
        </p:txBody>
      </p:sp>
      <p:sp>
        <p:nvSpPr>
          <p:cNvPr id="5" name="Footer Placeholder 4">
            <a:extLst>
              <a:ext uri="{FF2B5EF4-FFF2-40B4-BE49-F238E27FC236}">
                <a16:creationId xmlns="" xmlns:a16="http://schemas.microsoft.com/office/drawing/2014/main" id="{9196C26C-6D46-4581-8FB4-3BAADC3B8F9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a:extLst>
              <a:ext uri="{FF2B5EF4-FFF2-40B4-BE49-F238E27FC236}">
                <a16:creationId xmlns="" xmlns:a16="http://schemas.microsoft.com/office/drawing/2014/main" id="{482BA049-A642-4312-A1E3-FF11AA45322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C1612C-E467-4814-AF17-62E0AC38FEC1}" type="slidenum">
              <a:rPr lang="fr-FR" smtClean="0"/>
              <a:t>‹N°›</a:t>
            </a:fld>
            <a:endParaRPr lang="fr-FR"/>
          </a:p>
        </p:txBody>
      </p:sp>
    </p:spTree>
    <p:extLst>
      <p:ext uri="{BB962C8B-B14F-4D97-AF65-F5344CB8AC3E}">
        <p14:creationId xmlns:p14="http://schemas.microsoft.com/office/powerpoint/2010/main" val="6210687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dirty="0"/>
              <a:t>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749444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3600" b="1" i="0" kern="1200">
          <a:solidFill>
            <a:schemeClr val="tx1"/>
          </a:solidFill>
          <a:latin typeface="Proxima Nova Semibold" panose="02000506030000020004"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tx1"/>
          </a:solidFill>
          <a:latin typeface="Proxima Nova Semibold" panose="02000506030000020004"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b="0" i="0" kern="1200">
          <a:solidFill>
            <a:schemeClr val="tx1"/>
          </a:solidFill>
          <a:latin typeface="Proxima Nova" panose="02000506030000020004"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1"/>
          </a:solidFill>
          <a:latin typeface="Proxima Nova" panose="02000506030000020004"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1"/>
          </a:solidFill>
          <a:latin typeface="Proxima Nova" panose="02000506030000020004"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b="0" i="0" kern="1200">
          <a:solidFill>
            <a:schemeClr val="tx1"/>
          </a:solidFill>
          <a:latin typeface="Proxima Nova" panose="02000506030000020004"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3.jpeg"/><Relationship Id="rId11" Type="http://schemas.openxmlformats.org/officeDocument/2006/relationships/image" Target="../media/image8.jpeg"/><Relationship Id="rId5" Type="http://schemas.openxmlformats.org/officeDocument/2006/relationships/image" Target="../media/image2.png"/><Relationship Id="rId10" Type="http://schemas.openxmlformats.org/officeDocument/2006/relationships/image" Target="../media/image7.png"/><Relationship Id="rId4" Type="http://schemas.microsoft.com/office/2007/relationships/hdphoto" Target="../media/hdphoto1.wdp"/><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emf"/><Relationship Id="rId1" Type="http://schemas.openxmlformats.org/officeDocument/2006/relationships/slideLayout" Target="../slideLayouts/slideLayout7.xml"/><Relationship Id="rId6" Type="http://schemas.openxmlformats.org/officeDocument/2006/relationships/image" Target="../media/image13.svg"/><Relationship Id="rId5" Type="http://schemas.openxmlformats.org/officeDocument/2006/relationships/image" Target="../media/image11.png"/><Relationship Id="rId4" Type="http://schemas.openxmlformats.org/officeDocument/2006/relationships/image" Target="../media/image11.svg"/></Relationships>
</file>

<file path=ppt/slides/_rels/slide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9.emf"/><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9.emf"/><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9.emf"/><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9.emf"/><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9.emf"/><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g"/><Relationship Id="rId1" Type="http://schemas.openxmlformats.org/officeDocument/2006/relationships/slideLayout" Target="../slideLayouts/slideLayout13.xml"/><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png"/><Relationship Id="rId1" Type="http://schemas.openxmlformats.org/officeDocument/2006/relationships/slideLayout" Target="../slideLayouts/slideLayout13.xml"/><Relationship Id="rId4" Type="http://schemas.openxmlformats.org/officeDocument/2006/relationships/image" Target="../media/image21.jp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microsoft.com/office/2007/relationships/hdphoto" Target="../media/hdphoto1.wdp"/></Relationships>
</file>

<file path=ppt/slides/_rels/slide24.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microsoft.com/office/2007/relationships/hdphoto" Target="../media/hdphoto1.wdp"/></Relationships>
</file>

<file path=ppt/slides/_rels/slide3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 xmlns:a16="http://schemas.microsoft.com/office/drawing/2014/main" id="{02CCAE17-8544-7340-95C6-FF53CF922854}"/>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8889" b="90089" l="10000" r="90000">
                        <a14:foregroundMark x1="45233" y1="90089" x2="50533" y2="89556"/>
                        <a14:foregroundMark x1="50533" y1="89556" x2="57233" y2="89556"/>
                        <a14:foregroundMark x1="46200" y1="9378" x2="54233" y2="9778"/>
                        <a14:foregroundMark x1="45100" y1="9600" x2="42167" y2="10000"/>
                        <a14:foregroundMark x1="56700" y1="9600" x2="55400" y2="9333"/>
                        <a14:foregroundMark x1="45800" y1="8889" x2="43633" y2="9556"/>
                      </a14:backgroundRemoval>
                    </a14:imgEffect>
                  </a14:imgLayer>
                </a14:imgProps>
              </a:ext>
              <a:ext uri="{28A0092B-C50C-407E-A947-70E740481C1C}">
                <a14:useLocalDpi xmlns:a14="http://schemas.microsoft.com/office/drawing/2010/main" val="0"/>
              </a:ext>
            </a:extLst>
          </a:blip>
          <a:srcRect l="17650" t="7305" r="16955" b="6723"/>
          <a:stretch/>
        </p:blipFill>
        <p:spPr>
          <a:xfrm>
            <a:off x="5502877" y="157352"/>
            <a:ext cx="6700109" cy="6543297"/>
          </a:xfrm>
          <a:prstGeom prst="rect">
            <a:avLst/>
          </a:prstGeom>
        </p:spPr>
      </p:pic>
      <p:sp>
        <p:nvSpPr>
          <p:cNvPr id="2" name="Oval 1">
            <a:extLst>
              <a:ext uri="{FF2B5EF4-FFF2-40B4-BE49-F238E27FC236}">
                <a16:creationId xmlns="" xmlns:a16="http://schemas.microsoft.com/office/drawing/2014/main" id="{FD37B2D7-1461-4349-8289-64AE3E113E7A}"/>
              </a:ext>
            </a:extLst>
          </p:cNvPr>
          <p:cNvSpPr/>
          <p:nvPr/>
        </p:nvSpPr>
        <p:spPr>
          <a:xfrm>
            <a:off x="6055600" y="705050"/>
            <a:ext cx="5511656" cy="5486400"/>
          </a:xfrm>
          <a:prstGeom prst="ellipse">
            <a:avLst/>
          </a:prstGeom>
          <a:solidFill>
            <a:schemeClr val="bg1">
              <a:lumMod val="85000"/>
            </a:schemeClr>
          </a:solidFill>
          <a:ln>
            <a:solidFill>
              <a:schemeClr val="bg2"/>
            </a:solidFill>
          </a:ln>
          <a:effectLst>
            <a:softEdge rad="635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descr="A picture containing text&#10;&#10;Description automatically generated">
            <a:extLst>
              <a:ext uri="{FF2B5EF4-FFF2-40B4-BE49-F238E27FC236}">
                <a16:creationId xmlns="" xmlns:a16="http://schemas.microsoft.com/office/drawing/2014/main" id="{5806FA62-1E98-4F7B-BFD7-18627596338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39212" y="2125279"/>
            <a:ext cx="3827439" cy="2607443"/>
          </a:xfrm>
          <a:prstGeom prst="rect">
            <a:avLst/>
          </a:prstGeom>
        </p:spPr>
      </p:pic>
      <p:sp>
        <p:nvSpPr>
          <p:cNvPr id="11" name="Rectangle 10">
            <a:extLst>
              <a:ext uri="{FF2B5EF4-FFF2-40B4-BE49-F238E27FC236}">
                <a16:creationId xmlns="" xmlns:a16="http://schemas.microsoft.com/office/drawing/2014/main" id="{68FABE7B-F963-44C0-A4F7-F9027CF51FEC}"/>
              </a:ext>
            </a:extLst>
          </p:cNvPr>
          <p:cNvSpPr/>
          <p:nvPr/>
        </p:nvSpPr>
        <p:spPr>
          <a:xfrm>
            <a:off x="624744" y="3356958"/>
            <a:ext cx="5305001" cy="19773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solidFill>
                  <a:srgbClr val="FF0000"/>
                </a:solidFill>
                <a:effectLst/>
                <a:latin typeface="Arial" panose="020B0604020202020204" pitchFamily="34" charset="0"/>
                <a:ea typeface="Calibri" panose="020F0502020204030204" pitchFamily="34" charset="0"/>
                <a:cs typeface="Arial" panose="020B0604020202020204" pitchFamily="34" charset="0"/>
              </a:rPr>
              <a:t>CENTRAL AFRICA REPUBLIC DAY</a:t>
            </a:r>
            <a:endParaRPr lang="de-DE" sz="2400" b="1" dirty="0">
              <a:solidFill>
                <a:srgbClr val="FF0000"/>
              </a:solidFill>
              <a:effectLst/>
              <a:latin typeface="Arial" panose="020B0604020202020204" pitchFamily="34" charset="0"/>
              <a:ea typeface="Calibri" panose="020F050202020403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fr-FR" sz="2400" b="1" dirty="0">
              <a:solidFill>
                <a:prstClr val="black"/>
              </a:solidFill>
              <a:latin typeface="Roboto" panose="02000000000000000000" pitchFamily="2" charset="0"/>
              <a:ea typeface="Roboto" panose="02000000000000000000" pitchFamily="2"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24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fr-FR" sz="2400" b="1" dirty="0">
                <a:solidFill>
                  <a:prstClr val="black"/>
                </a:solidFill>
                <a:latin typeface="Roboto" panose="02000000000000000000" pitchFamily="2" charset="0"/>
                <a:ea typeface="Roboto" panose="02000000000000000000" pitchFamily="2" charset="0"/>
              </a:rPr>
              <a:t>PRESENTATION DE LA RCA</a:t>
            </a:r>
            <a:endParaRPr kumimoji="0" lang="fr-FR" sz="1600" b="0" i="1"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endParaRPr>
          </a:p>
        </p:txBody>
      </p:sp>
      <p:sp>
        <p:nvSpPr>
          <p:cNvPr id="13" name="TextBox 12">
            <a:extLst>
              <a:ext uri="{FF2B5EF4-FFF2-40B4-BE49-F238E27FC236}">
                <a16:creationId xmlns="" xmlns:a16="http://schemas.microsoft.com/office/drawing/2014/main" id="{8891120B-5720-4F6A-BDED-0C3DD0D61997}"/>
              </a:ext>
            </a:extLst>
          </p:cNvPr>
          <p:cNvSpPr txBox="1"/>
          <p:nvPr/>
        </p:nvSpPr>
        <p:spPr>
          <a:xfrm>
            <a:off x="1621398" y="5633241"/>
            <a:ext cx="2714274" cy="369332"/>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1" u="none" strike="noStrike" kern="1200" cap="none" spc="0" normalizeH="0" baseline="0" noProof="0" dirty="0">
                <a:ln>
                  <a:noFill/>
                </a:ln>
                <a:solidFill>
                  <a:prstClr val="black"/>
                </a:solidFill>
                <a:effectLst/>
                <a:uLnTx/>
                <a:uFillTx/>
                <a:latin typeface="Roboto"/>
                <a:ea typeface="Roboto"/>
                <a:cs typeface="+mn-cs"/>
              </a:rPr>
              <a:t>16 NOVEMBRE </a:t>
            </a:r>
            <a:r>
              <a:rPr kumimoji="0" lang="en-US" sz="1800" b="0" i="1" u="none" strike="noStrike" kern="1200" cap="none" spc="0" normalizeH="0" baseline="0" noProof="0" dirty="0">
                <a:ln>
                  <a:noFill/>
                </a:ln>
                <a:solidFill>
                  <a:prstClr val="black"/>
                </a:solidFill>
                <a:effectLst/>
                <a:uLnTx/>
                <a:uFillTx/>
                <a:latin typeface="Roboto"/>
                <a:ea typeface="Roboto"/>
                <a:cs typeface="+mn-cs"/>
              </a:rPr>
              <a:t>2022</a:t>
            </a:r>
          </a:p>
        </p:txBody>
      </p:sp>
      <p:grpSp>
        <p:nvGrpSpPr>
          <p:cNvPr id="14" name="Group 13">
            <a:extLst>
              <a:ext uri="{FF2B5EF4-FFF2-40B4-BE49-F238E27FC236}">
                <a16:creationId xmlns="" xmlns:a16="http://schemas.microsoft.com/office/drawing/2014/main" id="{F1CFDF7B-D27B-4B77-848E-EF7F0D85C1F5}"/>
              </a:ext>
            </a:extLst>
          </p:cNvPr>
          <p:cNvGrpSpPr/>
          <p:nvPr/>
        </p:nvGrpSpPr>
        <p:grpSpPr>
          <a:xfrm>
            <a:off x="2596296" y="4345614"/>
            <a:ext cx="764478" cy="182880"/>
            <a:chOff x="1290676" y="5236705"/>
            <a:chExt cx="764478" cy="182880"/>
          </a:xfrm>
        </p:grpSpPr>
        <p:sp>
          <p:nvSpPr>
            <p:cNvPr id="15" name="Diamond 14">
              <a:extLst>
                <a:ext uri="{FF2B5EF4-FFF2-40B4-BE49-F238E27FC236}">
                  <a16:creationId xmlns="" xmlns:a16="http://schemas.microsoft.com/office/drawing/2014/main" id="{52A3F3BF-289B-436D-A8CD-03723F15913E}"/>
                </a:ext>
              </a:extLst>
            </p:cNvPr>
            <p:cNvSpPr/>
            <p:nvPr/>
          </p:nvSpPr>
          <p:spPr>
            <a:xfrm>
              <a:off x="1290676" y="5236705"/>
              <a:ext cx="182880" cy="182880"/>
            </a:xfrm>
            <a:prstGeom prst="diamond">
              <a:avLst/>
            </a:prstGeom>
            <a:solidFill>
              <a:srgbClr val="EC30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Diamond 15">
              <a:extLst>
                <a:ext uri="{FF2B5EF4-FFF2-40B4-BE49-F238E27FC236}">
                  <a16:creationId xmlns="" xmlns:a16="http://schemas.microsoft.com/office/drawing/2014/main" id="{764F0C3F-F80D-4B2C-9887-FD2DCA8A1547}"/>
                </a:ext>
              </a:extLst>
            </p:cNvPr>
            <p:cNvSpPr/>
            <p:nvPr/>
          </p:nvSpPr>
          <p:spPr>
            <a:xfrm>
              <a:off x="1484542" y="5236705"/>
              <a:ext cx="182880" cy="182880"/>
            </a:xfrm>
            <a:prstGeom prst="diamond">
              <a:avLst/>
            </a:prstGeom>
            <a:solidFill>
              <a:srgbClr val="DBA4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Diamond 16">
              <a:extLst>
                <a:ext uri="{FF2B5EF4-FFF2-40B4-BE49-F238E27FC236}">
                  <a16:creationId xmlns="" xmlns:a16="http://schemas.microsoft.com/office/drawing/2014/main" id="{12D1F2F8-A30B-4350-915B-3F172A7C2680}"/>
                </a:ext>
              </a:extLst>
            </p:cNvPr>
            <p:cNvSpPr/>
            <p:nvPr/>
          </p:nvSpPr>
          <p:spPr>
            <a:xfrm>
              <a:off x="1678408" y="5236705"/>
              <a:ext cx="182880" cy="182880"/>
            </a:xfrm>
            <a:prstGeom prst="diamond">
              <a:avLst/>
            </a:prstGeom>
            <a:solidFill>
              <a:srgbClr val="20B2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Diamond 17">
              <a:extLst>
                <a:ext uri="{FF2B5EF4-FFF2-40B4-BE49-F238E27FC236}">
                  <a16:creationId xmlns="" xmlns:a16="http://schemas.microsoft.com/office/drawing/2014/main" id="{FD3BE0C3-D653-48CE-B8DF-E5807F45430A}"/>
                </a:ext>
              </a:extLst>
            </p:cNvPr>
            <p:cNvSpPr/>
            <p:nvPr/>
          </p:nvSpPr>
          <p:spPr>
            <a:xfrm>
              <a:off x="1872274" y="5236705"/>
              <a:ext cx="182880" cy="182880"/>
            </a:xfrm>
            <a:prstGeom prst="diamond">
              <a:avLst/>
            </a:prstGeom>
            <a:solidFill>
              <a:srgbClr val="CF24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3" name="Groupe 1">
            <a:extLst>
              <a:ext uri="{FF2B5EF4-FFF2-40B4-BE49-F238E27FC236}">
                <a16:creationId xmlns="" xmlns:a16="http://schemas.microsoft.com/office/drawing/2014/main" id="{A6D6C04B-7FF0-F39A-2AD1-4FB7CE39F018}"/>
              </a:ext>
            </a:extLst>
          </p:cNvPr>
          <p:cNvGrpSpPr/>
          <p:nvPr/>
        </p:nvGrpSpPr>
        <p:grpSpPr>
          <a:xfrm>
            <a:off x="351045" y="267425"/>
            <a:ext cx="7047865" cy="908686"/>
            <a:chOff x="0" y="0"/>
            <a:chExt cx="7047865" cy="909115"/>
          </a:xfrm>
        </p:grpSpPr>
        <p:pic>
          <p:nvPicPr>
            <p:cNvPr id="4" name="Grafik 3">
              <a:extLst>
                <a:ext uri="{FF2B5EF4-FFF2-40B4-BE49-F238E27FC236}">
                  <a16:creationId xmlns="" xmlns:a16="http://schemas.microsoft.com/office/drawing/2014/main" id="{ABCDB520-CC4E-A528-F6BF-4AE70D2F163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bwMode="auto">
            <a:xfrm>
              <a:off x="0" y="47625"/>
              <a:ext cx="857250" cy="861490"/>
            </a:xfrm>
            <a:prstGeom prst="rect">
              <a:avLst/>
            </a:prstGeom>
            <a:noFill/>
            <a:ln>
              <a:noFill/>
            </a:ln>
          </p:spPr>
        </p:pic>
        <p:pic>
          <p:nvPicPr>
            <p:cNvPr id="5" name="Grafik 4">
              <a:extLst>
                <a:ext uri="{FF2B5EF4-FFF2-40B4-BE49-F238E27FC236}">
                  <a16:creationId xmlns="" xmlns:a16="http://schemas.microsoft.com/office/drawing/2014/main" id="{8DB07126-F3D5-89E3-8521-998F6DA5F1C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bwMode="auto">
            <a:xfrm>
              <a:off x="3590925" y="228600"/>
              <a:ext cx="1414145" cy="534670"/>
            </a:xfrm>
            <a:prstGeom prst="rect">
              <a:avLst/>
            </a:prstGeom>
            <a:noFill/>
            <a:ln>
              <a:noFill/>
            </a:ln>
          </p:spPr>
        </p:pic>
        <p:pic>
          <p:nvPicPr>
            <p:cNvPr id="8" name="Grafik 7">
              <a:extLst>
                <a:ext uri="{FF2B5EF4-FFF2-40B4-BE49-F238E27FC236}">
                  <a16:creationId xmlns="" xmlns:a16="http://schemas.microsoft.com/office/drawing/2014/main" id="{8E9C57E7-4CE5-712E-5440-C75B9688EDB8}"/>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981200" y="133350"/>
              <a:ext cx="1435100" cy="616585"/>
            </a:xfrm>
            <a:prstGeom prst="rect">
              <a:avLst/>
            </a:prstGeom>
            <a:noFill/>
            <a:ln>
              <a:noFill/>
            </a:ln>
          </p:spPr>
        </p:pic>
        <p:pic>
          <p:nvPicPr>
            <p:cNvPr id="9" name="Grafik 8">
              <a:extLst>
                <a:ext uri="{FF2B5EF4-FFF2-40B4-BE49-F238E27FC236}">
                  <a16:creationId xmlns="" xmlns:a16="http://schemas.microsoft.com/office/drawing/2014/main" id="{4909C45B-B278-8ECE-C19A-CD59AC29CB16}"/>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33450" y="0"/>
              <a:ext cx="800100" cy="895350"/>
            </a:xfrm>
            <a:prstGeom prst="rect">
              <a:avLst/>
            </a:prstGeom>
            <a:noFill/>
            <a:ln>
              <a:noFill/>
            </a:ln>
          </p:spPr>
        </p:pic>
        <p:pic>
          <p:nvPicPr>
            <p:cNvPr id="10" name="Grafik 9" descr="Welcome | Central African Forest Initiative (CAFI)">
              <a:extLst>
                <a:ext uri="{FF2B5EF4-FFF2-40B4-BE49-F238E27FC236}">
                  <a16:creationId xmlns="" xmlns:a16="http://schemas.microsoft.com/office/drawing/2014/main" id="{5CB7A64C-7922-AC0E-12CB-65F2809C98AC}"/>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048250" y="0"/>
              <a:ext cx="684530" cy="765810"/>
            </a:xfrm>
            <a:prstGeom prst="rect">
              <a:avLst/>
            </a:prstGeom>
            <a:noFill/>
            <a:ln>
              <a:noFill/>
            </a:ln>
          </p:spPr>
        </p:pic>
        <p:pic>
          <p:nvPicPr>
            <p:cNvPr id="12" name="Picture 7">
              <a:extLst>
                <a:ext uri="{FF2B5EF4-FFF2-40B4-BE49-F238E27FC236}">
                  <a16:creationId xmlns="" xmlns:a16="http://schemas.microsoft.com/office/drawing/2014/main" id="{EE757A0E-9EBB-AE25-23CF-92A71F011D3E}"/>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bwMode="auto">
            <a:xfrm>
              <a:off x="5867400" y="114300"/>
              <a:ext cx="1180465" cy="681355"/>
            </a:xfrm>
            <a:prstGeom prst="rect">
              <a:avLst/>
            </a:prstGeom>
            <a:noFill/>
            <a:ln>
              <a:noFill/>
            </a:ln>
          </p:spPr>
        </p:pic>
      </p:grpSp>
      <p:sp>
        <p:nvSpPr>
          <p:cNvPr id="20" name="Textfeld 19">
            <a:extLst>
              <a:ext uri="{FF2B5EF4-FFF2-40B4-BE49-F238E27FC236}">
                <a16:creationId xmlns="" xmlns:a16="http://schemas.microsoft.com/office/drawing/2014/main" id="{547E75D6-7167-65A3-9560-6C8FCB1F349D}"/>
              </a:ext>
            </a:extLst>
          </p:cNvPr>
          <p:cNvSpPr txBox="1"/>
          <p:nvPr/>
        </p:nvSpPr>
        <p:spPr>
          <a:xfrm>
            <a:off x="217871" y="1940613"/>
            <a:ext cx="6102926" cy="1077218"/>
          </a:xfrm>
          <a:prstGeom prst="rect">
            <a:avLst/>
          </a:prstGeom>
          <a:noFill/>
        </p:spPr>
        <p:txBody>
          <a:bodyPr wrap="square">
            <a:spAutoFit/>
          </a:bodyPr>
          <a:lstStyle/>
          <a:p>
            <a:pPr algn="ctr"/>
            <a:r>
              <a:rPr lang="fr-FR" sz="3200" b="1" dirty="0">
                <a:effectLst/>
                <a:latin typeface="Times New Roman" panose="02020603050405020304" pitchFamily="18" charset="0"/>
                <a:ea typeface="Calibri" panose="020F0502020204030204" pitchFamily="34" charset="0"/>
                <a:cs typeface="Arial" panose="020B0604020202020204" pitchFamily="34" charset="0"/>
              </a:rPr>
              <a:t>COMIFAC-ECCAS Initiatives </a:t>
            </a:r>
            <a:r>
              <a:rPr lang="fr-FR" sz="3200" b="1" dirty="0" err="1">
                <a:effectLst/>
                <a:latin typeface="Times New Roman" panose="02020603050405020304" pitchFamily="18" charset="0"/>
                <a:ea typeface="Calibri" panose="020F0502020204030204" pitchFamily="34" charset="0"/>
                <a:cs typeface="Arial" panose="020B0604020202020204" pitchFamily="34" charset="0"/>
              </a:rPr>
              <a:t>Pavilion</a:t>
            </a:r>
            <a:r>
              <a:rPr lang="fr-FR" sz="3200" b="1" dirty="0">
                <a:effectLst/>
                <a:latin typeface="Times New Roman" panose="02020603050405020304" pitchFamily="18" charset="0"/>
                <a:ea typeface="Calibri" panose="020F0502020204030204" pitchFamily="34" charset="0"/>
                <a:cs typeface="Arial" panose="020B0604020202020204" pitchFamily="34" charset="0"/>
              </a:rPr>
              <a:t> </a:t>
            </a:r>
            <a:endParaRPr lang="de-DE" sz="32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622828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0">
            <a:extLst>
              <a:ext uri="{FF2B5EF4-FFF2-40B4-BE49-F238E27FC236}">
                <a16:creationId xmlns="" xmlns:a16="http://schemas.microsoft.com/office/drawing/2014/main" id="{8E8E6AB8-4FE8-2363-2B25-6A3A0A359F5F}"/>
              </a:ext>
            </a:extLst>
          </p:cNvPr>
          <p:cNvSpPr>
            <a:spLocks noGrp="1"/>
          </p:cNvSpPr>
          <p:nvPr>
            <p:ph type="ctrTitle"/>
          </p:nvPr>
        </p:nvSpPr>
        <p:spPr>
          <a:xfrm>
            <a:off x="2140527" y="2078327"/>
            <a:ext cx="7910945" cy="2387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40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SITUATION SOCIO-ECONOMIQUE ET POLITIQUE DE LA RCA</a:t>
            </a:r>
            <a:endParaRPr kumimoji="0" lang="fr-FR" sz="4000" b="0" i="1"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endParaRPr>
          </a:p>
        </p:txBody>
      </p:sp>
    </p:spTree>
    <p:extLst>
      <p:ext uri="{BB962C8B-B14F-4D97-AF65-F5344CB8AC3E}">
        <p14:creationId xmlns:p14="http://schemas.microsoft.com/office/powerpoint/2010/main" val="39985067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9EEBABCA-4CB7-471E-AC99-E2ABEA4982B4}"/>
              </a:ext>
            </a:extLst>
          </p:cNvPr>
          <p:cNvSpPr txBox="1"/>
          <p:nvPr/>
        </p:nvSpPr>
        <p:spPr>
          <a:xfrm>
            <a:off x="328202" y="174265"/>
            <a:ext cx="6093500" cy="523220"/>
          </a:xfrm>
          <a:prstGeom prst="rect">
            <a:avLst/>
          </a:prstGeom>
          <a:solidFill>
            <a:schemeClr val="bg1"/>
          </a:solidFill>
        </p:spPr>
        <p:txBody>
          <a:bodyPr wrap="square">
            <a:spAutoFit/>
          </a:bodyPr>
          <a:lstStyle/>
          <a:p>
            <a:r>
              <a:rPr lang="fr-FR" sz="2800" b="1" dirty="0">
                <a:solidFill>
                  <a:srgbClr val="679ECD"/>
                </a:solidFill>
                <a:latin typeface="Roboto" panose="02000000000000000000" pitchFamily="2" charset="0"/>
                <a:ea typeface="Roboto" panose="02000000000000000000" pitchFamily="2" charset="0"/>
              </a:rPr>
              <a:t>PLAN DE LA PRÉSENTATION</a:t>
            </a:r>
          </a:p>
        </p:txBody>
      </p:sp>
      <p:pic>
        <p:nvPicPr>
          <p:cNvPr id="3" name="Image 2">
            <a:extLst>
              <a:ext uri="{FF2B5EF4-FFF2-40B4-BE49-F238E27FC236}">
                <a16:creationId xmlns="" xmlns:a16="http://schemas.microsoft.com/office/drawing/2014/main" id="{50512999-108B-443C-8215-2D7A1EE5238E}"/>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V="1">
            <a:off x="419870" y="697485"/>
            <a:ext cx="2748596" cy="120985"/>
          </a:xfrm>
          <a:prstGeom prst="rect">
            <a:avLst/>
          </a:prstGeom>
          <a:noFill/>
        </p:spPr>
      </p:pic>
      <p:grpSp>
        <p:nvGrpSpPr>
          <p:cNvPr id="9" name="Group 8">
            <a:extLst>
              <a:ext uri="{FF2B5EF4-FFF2-40B4-BE49-F238E27FC236}">
                <a16:creationId xmlns="" xmlns:a16="http://schemas.microsoft.com/office/drawing/2014/main" id="{5A1BFED2-37E3-4CA7-BF32-DF70CF46ADD4}"/>
              </a:ext>
            </a:extLst>
          </p:cNvPr>
          <p:cNvGrpSpPr/>
          <p:nvPr/>
        </p:nvGrpSpPr>
        <p:grpSpPr>
          <a:xfrm>
            <a:off x="563586" y="1255472"/>
            <a:ext cx="9348862" cy="1097280"/>
            <a:chOff x="465654" y="3114235"/>
            <a:chExt cx="9348862" cy="1097280"/>
          </a:xfrm>
        </p:grpSpPr>
        <p:sp>
          <p:nvSpPr>
            <p:cNvPr id="10" name="Rectangle 9">
              <a:extLst>
                <a:ext uri="{FF2B5EF4-FFF2-40B4-BE49-F238E27FC236}">
                  <a16:creationId xmlns="" xmlns:a16="http://schemas.microsoft.com/office/drawing/2014/main" id="{774A0950-36A7-48FD-ADCC-FAB7225886C0}"/>
                </a:ext>
              </a:extLst>
            </p:cNvPr>
            <p:cNvSpPr/>
            <p:nvPr/>
          </p:nvSpPr>
          <p:spPr>
            <a:xfrm>
              <a:off x="2034238" y="3342835"/>
              <a:ext cx="7780278" cy="640080"/>
            </a:xfrm>
            <a:prstGeom prst="rect">
              <a:avLst/>
            </a:prstGeom>
            <a:solidFill>
              <a:srgbClr val="DCE5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600" b="1" dirty="0">
                  <a:solidFill>
                    <a:schemeClr val="tx1"/>
                  </a:solidFill>
                  <a:latin typeface="Roboto" panose="02000000000000000000" pitchFamily="2" charset="0"/>
                  <a:ea typeface="Roboto" panose="02000000000000000000" pitchFamily="2" charset="0"/>
                </a:rPr>
                <a:t>Analyse de la RCA selon les 5 Piliers de l’Agenda 2030 (Population, Prospérité, Planète, Paix et Partenariats)</a:t>
              </a:r>
              <a:endParaRPr lang="fr-FR" sz="1600" b="1" dirty="0">
                <a:solidFill>
                  <a:schemeClr val="tx1"/>
                </a:solidFill>
                <a:effectLst/>
                <a:latin typeface="Roboto" panose="02000000000000000000" pitchFamily="2" charset="0"/>
                <a:ea typeface="Roboto" panose="02000000000000000000" pitchFamily="2" charset="0"/>
              </a:endParaRPr>
            </a:p>
          </p:txBody>
        </p:sp>
        <p:grpSp>
          <p:nvGrpSpPr>
            <p:cNvPr id="11" name="Group 10">
              <a:extLst>
                <a:ext uri="{FF2B5EF4-FFF2-40B4-BE49-F238E27FC236}">
                  <a16:creationId xmlns="" xmlns:a16="http://schemas.microsoft.com/office/drawing/2014/main" id="{F7A3D4E4-7E96-4BDB-8B9F-58A283C78AE8}"/>
                </a:ext>
              </a:extLst>
            </p:cNvPr>
            <p:cNvGrpSpPr/>
            <p:nvPr/>
          </p:nvGrpSpPr>
          <p:grpSpPr>
            <a:xfrm>
              <a:off x="465654" y="3114235"/>
              <a:ext cx="1097280" cy="1097280"/>
              <a:chOff x="465654" y="3114235"/>
              <a:chExt cx="1097280" cy="1097280"/>
            </a:xfrm>
          </p:grpSpPr>
          <p:sp>
            <p:nvSpPr>
              <p:cNvPr id="12" name="Oval 11">
                <a:extLst>
                  <a:ext uri="{FF2B5EF4-FFF2-40B4-BE49-F238E27FC236}">
                    <a16:creationId xmlns="" xmlns:a16="http://schemas.microsoft.com/office/drawing/2014/main" id="{369171EB-49DC-45CF-BC63-3CC9D45BE527}"/>
                  </a:ext>
                </a:extLst>
              </p:cNvPr>
              <p:cNvSpPr/>
              <p:nvPr/>
            </p:nvSpPr>
            <p:spPr>
              <a:xfrm>
                <a:off x="465654" y="3114235"/>
                <a:ext cx="1097280" cy="1097280"/>
              </a:xfrm>
              <a:prstGeom prst="ellipse">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Roboto" panose="02000000000000000000" pitchFamily="2" charset="0"/>
                  <a:ea typeface="Roboto" panose="02000000000000000000" pitchFamily="2" charset="0"/>
                </a:endParaRPr>
              </a:p>
            </p:txBody>
          </p:sp>
          <p:pic>
            <p:nvPicPr>
              <p:cNvPr id="13" name="Graphic 12" descr="Bar graph with upward trend with solid fill">
                <a:extLst>
                  <a:ext uri="{FF2B5EF4-FFF2-40B4-BE49-F238E27FC236}">
                    <a16:creationId xmlns="" xmlns:a16="http://schemas.microsoft.com/office/drawing/2014/main" id="{79857AC5-59B2-472F-92E8-FED3A74C8D15}"/>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641126" y="3317442"/>
                <a:ext cx="746335" cy="746335"/>
              </a:xfrm>
              <a:prstGeom prst="rect">
                <a:avLst/>
              </a:prstGeom>
            </p:spPr>
          </p:pic>
        </p:grpSp>
      </p:grpSp>
      <p:grpSp>
        <p:nvGrpSpPr>
          <p:cNvPr id="14" name="Group 13">
            <a:extLst>
              <a:ext uri="{FF2B5EF4-FFF2-40B4-BE49-F238E27FC236}">
                <a16:creationId xmlns="" xmlns:a16="http://schemas.microsoft.com/office/drawing/2014/main" id="{DCF45BA2-8536-4051-B031-E02B3874B0F7}"/>
              </a:ext>
            </a:extLst>
          </p:cNvPr>
          <p:cNvGrpSpPr/>
          <p:nvPr/>
        </p:nvGrpSpPr>
        <p:grpSpPr>
          <a:xfrm>
            <a:off x="517801" y="2590699"/>
            <a:ext cx="9394647" cy="1097280"/>
            <a:chOff x="465654" y="4652119"/>
            <a:chExt cx="9394647" cy="1097280"/>
          </a:xfrm>
        </p:grpSpPr>
        <p:sp>
          <p:nvSpPr>
            <p:cNvPr id="15" name="Rectangle 14">
              <a:extLst>
                <a:ext uri="{FF2B5EF4-FFF2-40B4-BE49-F238E27FC236}">
                  <a16:creationId xmlns="" xmlns:a16="http://schemas.microsoft.com/office/drawing/2014/main" id="{FAF173D6-0591-4C1B-8D07-D86488AAA4ED}"/>
                </a:ext>
              </a:extLst>
            </p:cNvPr>
            <p:cNvSpPr/>
            <p:nvPr/>
          </p:nvSpPr>
          <p:spPr>
            <a:xfrm>
              <a:off x="2029838" y="4880719"/>
              <a:ext cx="7830463" cy="640080"/>
            </a:xfrm>
            <a:prstGeom prst="rect">
              <a:avLst/>
            </a:prstGeom>
            <a:solidFill>
              <a:srgbClr val="DCE5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600" b="1" dirty="0">
                  <a:solidFill>
                    <a:schemeClr val="tx1"/>
                  </a:solidFill>
                  <a:latin typeface="Roboto" panose="02000000000000000000" pitchFamily="2" charset="0"/>
                  <a:ea typeface="Roboto" panose="02000000000000000000" pitchFamily="2" charset="0"/>
                </a:rPr>
                <a:t>Les défis prioritaires et transversaux</a:t>
              </a:r>
              <a:endParaRPr lang="fr-FR" sz="1600" b="1" dirty="0">
                <a:solidFill>
                  <a:schemeClr val="tx1"/>
                </a:solidFill>
                <a:effectLst/>
                <a:latin typeface="Roboto" panose="02000000000000000000" pitchFamily="2" charset="0"/>
                <a:ea typeface="Roboto" panose="02000000000000000000" pitchFamily="2" charset="0"/>
              </a:endParaRPr>
            </a:p>
          </p:txBody>
        </p:sp>
        <p:grpSp>
          <p:nvGrpSpPr>
            <p:cNvPr id="16" name="Group 15">
              <a:extLst>
                <a:ext uri="{FF2B5EF4-FFF2-40B4-BE49-F238E27FC236}">
                  <a16:creationId xmlns="" xmlns:a16="http://schemas.microsoft.com/office/drawing/2014/main" id="{B5FCBEBB-4BC5-494E-A29A-740742CE3E1E}"/>
                </a:ext>
              </a:extLst>
            </p:cNvPr>
            <p:cNvGrpSpPr/>
            <p:nvPr/>
          </p:nvGrpSpPr>
          <p:grpSpPr>
            <a:xfrm>
              <a:off x="465654" y="4652119"/>
              <a:ext cx="1097280" cy="1097280"/>
              <a:chOff x="465654" y="4652119"/>
              <a:chExt cx="1097280" cy="1097280"/>
            </a:xfrm>
          </p:grpSpPr>
          <p:sp>
            <p:nvSpPr>
              <p:cNvPr id="17" name="Oval 16">
                <a:extLst>
                  <a:ext uri="{FF2B5EF4-FFF2-40B4-BE49-F238E27FC236}">
                    <a16:creationId xmlns="" xmlns:a16="http://schemas.microsoft.com/office/drawing/2014/main" id="{B622AA02-1828-43DD-AB83-749EF3D42C2F}"/>
                  </a:ext>
                </a:extLst>
              </p:cNvPr>
              <p:cNvSpPr/>
              <p:nvPr/>
            </p:nvSpPr>
            <p:spPr>
              <a:xfrm>
                <a:off x="465654" y="4652119"/>
                <a:ext cx="1097280" cy="1097280"/>
              </a:xfrm>
              <a:prstGeom prst="ellipse">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Roboto" panose="02000000000000000000" pitchFamily="2" charset="0"/>
                  <a:ea typeface="Roboto" panose="02000000000000000000" pitchFamily="2" charset="0"/>
                </a:endParaRPr>
              </a:p>
            </p:txBody>
          </p:sp>
          <p:pic>
            <p:nvPicPr>
              <p:cNvPr id="18" name="Graphic 17" descr="Postit Notes with solid fill">
                <a:extLst>
                  <a:ext uri="{FF2B5EF4-FFF2-40B4-BE49-F238E27FC236}">
                    <a16:creationId xmlns="" xmlns:a16="http://schemas.microsoft.com/office/drawing/2014/main" id="{D4B33247-140E-4DFE-AEAF-F643F3373ECD}"/>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a:off x="657540" y="4844006"/>
                <a:ext cx="713506" cy="713506"/>
              </a:xfrm>
              <a:prstGeom prst="rect">
                <a:avLst/>
              </a:prstGeom>
            </p:spPr>
          </p:pic>
        </p:grpSp>
      </p:grpSp>
    </p:spTree>
    <p:extLst>
      <p:ext uri="{BB962C8B-B14F-4D97-AF65-F5344CB8AC3E}">
        <p14:creationId xmlns:p14="http://schemas.microsoft.com/office/powerpoint/2010/main" val="23574208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a:extLst>
              <a:ext uri="{FF2B5EF4-FFF2-40B4-BE49-F238E27FC236}">
                <a16:creationId xmlns="" xmlns:a16="http://schemas.microsoft.com/office/drawing/2014/main" id="{7FA43AD3-0FBC-44F1-970A-08E495FABBEE}"/>
              </a:ext>
            </a:extLst>
          </p:cNvPr>
          <p:cNvGrpSpPr/>
          <p:nvPr/>
        </p:nvGrpSpPr>
        <p:grpSpPr>
          <a:xfrm>
            <a:off x="419870" y="1341690"/>
            <a:ext cx="11162529" cy="1269574"/>
            <a:chOff x="1129766" y="1319381"/>
            <a:chExt cx="5232809" cy="770465"/>
          </a:xfrm>
        </p:grpSpPr>
        <p:sp>
          <p:nvSpPr>
            <p:cNvPr id="26" name="Rectangle 25">
              <a:extLst>
                <a:ext uri="{FF2B5EF4-FFF2-40B4-BE49-F238E27FC236}">
                  <a16:creationId xmlns="" xmlns:a16="http://schemas.microsoft.com/office/drawing/2014/main" id="{14D22F1E-07F0-47CD-9563-B8581FF367AA}"/>
                </a:ext>
              </a:extLst>
            </p:cNvPr>
            <p:cNvSpPr/>
            <p:nvPr/>
          </p:nvSpPr>
          <p:spPr>
            <a:xfrm>
              <a:off x="1129766" y="1319381"/>
              <a:ext cx="5232809" cy="770465"/>
            </a:xfrm>
            <a:prstGeom prst="rect">
              <a:avLst/>
            </a:prstGeom>
            <a:solidFill>
              <a:srgbClr val="DAF0C2"/>
            </a:solidFill>
            <a:ln>
              <a:solidFill>
                <a:srgbClr val="DAF0C2"/>
              </a:solid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27" name="TextBox 26">
              <a:extLst>
                <a:ext uri="{FF2B5EF4-FFF2-40B4-BE49-F238E27FC236}">
                  <a16:creationId xmlns="" xmlns:a16="http://schemas.microsoft.com/office/drawing/2014/main" id="{DB1D6D8E-7312-49A2-84E1-606CBB0FDAAC}"/>
                </a:ext>
              </a:extLst>
            </p:cNvPr>
            <p:cNvSpPr txBox="1"/>
            <p:nvPr/>
          </p:nvSpPr>
          <p:spPr>
            <a:xfrm>
              <a:off x="1129766" y="1319381"/>
              <a:ext cx="5232809" cy="77046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Bilan des progrès vers la réalisation de l'Agenda 2030 et analyse du pays selon les 5P de l’Agenda 2030 (Population, Prospérité, Planète, Paix et Partenariat); Analyse causale de l’exclusion et de la situation des personnes laissées pour compte</a:t>
              </a:r>
            </a:p>
          </p:txBody>
        </p:sp>
      </p:grpSp>
      <p:grpSp>
        <p:nvGrpSpPr>
          <p:cNvPr id="18" name="Group 17">
            <a:extLst>
              <a:ext uri="{FF2B5EF4-FFF2-40B4-BE49-F238E27FC236}">
                <a16:creationId xmlns="" xmlns:a16="http://schemas.microsoft.com/office/drawing/2014/main" id="{CE0EA0DD-893A-42EA-BF78-0C852F4A52B9}"/>
              </a:ext>
            </a:extLst>
          </p:cNvPr>
          <p:cNvGrpSpPr/>
          <p:nvPr/>
        </p:nvGrpSpPr>
        <p:grpSpPr>
          <a:xfrm>
            <a:off x="419869" y="4572488"/>
            <a:ext cx="11162528" cy="573058"/>
            <a:chOff x="1129766" y="3296645"/>
            <a:chExt cx="5232809" cy="770465"/>
          </a:xfrm>
        </p:grpSpPr>
        <p:sp>
          <p:nvSpPr>
            <p:cNvPr id="22" name="Rectangle 21">
              <a:extLst>
                <a:ext uri="{FF2B5EF4-FFF2-40B4-BE49-F238E27FC236}">
                  <a16:creationId xmlns="" xmlns:a16="http://schemas.microsoft.com/office/drawing/2014/main" id="{2D48BC06-7C93-4A44-BE51-3FE77307BF71}"/>
                </a:ext>
              </a:extLst>
            </p:cNvPr>
            <p:cNvSpPr/>
            <p:nvPr/>
          </p:nvSpPr>
          <p:spPr>
            <a:xfrm>
              <a:off x="1129766" y="3296645"/>
              <a:ext cx="5232809" cy="770465"/>
            </a:xfrm>
            <a:prstGeom prst="rect">
              <a:avLst/>
            </a:prstGeom>
            <a:solidFill>
              <a:srgbClr val="DAF0C2"/>
            </a:solidFill>
            <a:ln>
              <a:solidFill>
                <a:srgbClr val="DAF0C2"/>
              </a:solid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23" name="TextBox 22">
              <a:extLst>
                <a:ext uri="{FF2B5EF4-FFF2-40B4-BE49-F238E27FC236}">
                  <a16:creationId xmlns="" xmlns:a16="http://schemas.microsoft.com/office/drawing/2014/main" id="{94EC55D8-D892-4209-B4D1-810E39489342}"/>
                </a:ext>
              </a:extLst>
            </p:cNvPr>
            <p:cNvSpPr txBox="1"/>
            <p:nvPr/>
          </p:nvSpPr>
          <p:spPr>
            <a:xfrm>
              <a:off x="1129766" y="3296645"/>
              <a:ext cx="5232809" cy="77046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Analyse économique (les inégalités, le paysage monétaire, fiscal et financier)</a:t>
              </a:r>
            </a:p>
          </p:txBody>
        </p:sp>
      </p:grpSp>
      <p:grpSp>
        <p:nvGrpSpPr>
          <p:cNvPr id="19" name="Group 18">
            <a:extLst>
              <a:ext uri="{FF2B5EF4-FFF2-40B4-BE49-F238E27FC236}">
                <a16:creationId xmlns="" xmlns:a16="http://schemas.microsoft.com/office/drawing/2014/main" id="{309B1948-A82B-432F-B213-539F3B2D4A5F}"/>
              </a:ext>
            </a:extLst>
          </p:cNvPr>
          <p:cNvGrpSpPr/>
          <p:nvPr/>
        </p:nvGrpSpPr>
        <p:grpSpPr>
          <a:xfrm>
            <a:off x="419870" y="5873986"/>
            <a:ext cx="11259511" cy="573058"/>
            <a:chOff x="1129766" y="4285277"/>
            <a:chExt cx="5232809" cy="770465"/>
          </a:xfrm>
        </p:grpSpPr>
        <p:sp>
          <p:nvSpPr>
            <p:cNvPr id="20" name="Rectangle 19">
              <a:extLst>
                <a:ext uri="{FF2B5EF4-FFF2-40B4-BE49-F238E27FC236}">
                  <a16:creationId xmlns="" xmlns:a16="http://schemas.microsoft.com/office/drawing/2014/main" id="{9365DDA6-040D-4909-9DD1-21B9590DE4BA}"/>
                </a:ext>
              </a:extLst>
            </p:cNvPr>
            <p:cNvSpPr/>
            <p:nvPr/>
          </p:nvSpPr>
          <p:spPr>
            <a:xfrm>
              <a:off x="1129766" y="4285277"/>
              <a:ext cx="5232809" cy="770465"/>
            </a:xfrm>
            <a:prstGeom prst="rect">
              <a:avLst/>
            </a:prstGeom>
            <a:solidFill>
              <a:srgbClr val="DAF0C2"/>
            </a:solidFill>
            <a:ln>
              <a:solidFill>
                <a:srgbClr val="DAF0C2"/>
              </a:solid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21" name="TextBox 20">
              <a:extLst>
                <a:ext uri="{FF2B5EF4-FFF2-40B4-BE49-F238E27FC236}">
                  <a16:creationId xmlns="" xmlns:a16="http://schemas.microsoft.com/office/drawing/2014/main" id="{FA7751E4-DE4C-4EFB-B767-CEDF0CECD0EC}"/>
                </a:ext>
              </a:extLst>
            </p:cNvPr>
            <p:cNvSpPr txBox="1"/>
            <p:nvPr/>
          </p:nvSpPr>
          <p:spPr>
            <a:xfrm>
              <a:off x="1129766" y="4285277"/>
              <a:ext cx="5232809" cy="77046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Analyse des lacunes (les obstacles structurels, les partenaires clés…)</a:t>
              </a:r>
            </a:p>
          </p:txBody>
        </p:sp>
      </p:grpSp>
      <p:sp>
        <p:nvSpPr>
          <p:cNvPr id="31" name="TextBox 30">
            <a:extLst>
              <a:ext uri="{FF2B5EF4-FFF2-40B4-BE49-F238E27FC236}">
                <a16:creationId xmlns="" xmlns:a16="http://schemas.microsoft.com/office/drawing/2014/main" id="{A55BA8C4-8818-4548-89ED-C64E7F11A0EE}"/>
              </a:ext>
            </a:extLst>
          </p:cNvPr>
          <p:cNvSpPr txBox="1"/>
          <p:nvPr/>
        </p:nvSpPr>
        <p:spPr>
          <a:xfrm>
            <a:off x="328202" y="174265"/>
            <a:ext cx="6093500" cy="523220"/>
          </a:xfrm>
          <a:prstGeom prst="rect">
            <a:avLst/>
          </a:prstGeom>
          <a:solidFill>
            <a:schemeClr val="bg1"/>
          </a:solidFill>
        </p:spPr>
        <p:txBody>
          <a:bodyPr wrap="square">
            <a:spAutoFit/>
          </a:bodyPr>
          <a:lstStyle/>
          <a:p>
            <a:r>
              <a:rPr lang="en-US" sz="2800" b="1" dirty="0">
                <a:solidFill>
                  <a:srgbClr val="679ECD"/>
                </a:solidFill>
                <a:latin typeface="Roboto" panose="02000000000000000000" pitchFamily="2" charset="0"/>
                <a:ea typeface="Roboto" panose="02000000000000000000" pitchFamily="2" charset="0"/>
              </a:rPr>
              <a:t>INTRODUCTION</a:t>
            </a:r>
            <a:endParaRPr lang="fr-FR" sz="2800" b="1" dirty="0">
              <a:solidFill>
                <a:srgbClr val="679ECD"/>
              </a:solidFill>
              <a:latin typeface="Roboto" panose="02000000000000000000" pitchFamily="2" charset="0"/>
              <a:ea typeface="Roboto" panose="02000000000000000000" pitchFamily="2" charset="0"/>
            </a:endParaRPr>
          </a:p>
        </p:txBody>
      </p:sp>
      <p:pic>
        <p:nvPicPr>
          <p:cNvPr id="32" name="Image 2">
            <a:extLst>
              <a:ext uri="{FF2B5EF4-FFF2-40B4-BE49-F238E27FC236}">
                <a16:creationId xmlns="" xmlns:a16="http://schemas.microsoft.com/office/drawing/2014/main" id="{AD09C303-70CE-43CA-868E-A1A1B1E0240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V="1">
            <a:off x="419870" y="697485"/>
            <a:ext cx="2748596" cy="120985"/>
          </a:xfrm>
          <a:prstGeom prst="rect">
            <a:avLst/>
          </a:prstGeom>
          <a:noFill/>
        </p:spPr>
      </p:pic>
      <p:grpSp>
        <p:nvGrpSpPr>
          <p:cNvPr id="35" name="Group 34">
            <a:extLst>
              <a:ext uri="{FF2B5EF4-FFF2-40B4-BE49-F238E27FC236}">
                <a16:creationId xmlns="" xmlns:a16="http://schemas.microsoft.com/office/drawing/2014/main" id="{4EB5ADB0-C320-4A47-92DB-EB3524016D5B}"/>
              </a:ext>
            </a:extLst>
          </p:cNvPr>
          <p:cNvGrpSpPr/>
          <p:nvPr/>
        </p:nvGrpSpPr>
        <p:grpSpPr>
          <a:xfrm>
            <a:off x="419868" y="3275829"/>
            <a:ext cx="11162529" cy="577896"/>
            <a:chOff x="1129765" y="3082036"/>
            <a:chExt cx="5290022" cy="776970"/>
          </a:xfrm>
        </p:grpSpPr>
        <p:sp>
          <p:nvSpPr>
            <p:cNvPr id="36" name="Rectangle 35">
              <a:extLst>
                <a:ext uri="{FF2B5EF4-FFF2-40B4-BE49-F238E27FC236}">
                  <a16:creationId xmlns="" xmlns:a16="http://schemas.microsoft.com/office/drawing/2014/main" id="{62C3424A-21BC-4614-9411-4735959D21C6}"/>
                </a:ext>
              </a:extLst>
            </p:cNvPr>
            <p:cNvSpPr/>
            <p:nvPr/>
          </p:nvSpPr>
          <p:spPr>
            <a:xfrm>
              <a:off x="1186978" y="3082036"/>
              <a:ext cx="5232809" cy="770465"/>
            </a:xfrm>
            <a:prstGeom prst="rect">
              <a:avLst/>
            </a:prstGeom>
            <a:solidFill>
              <a:srgbClr val="DAF0C2"/>
            </a:solidFill>
            <a:ln>
              <a:solidFill>
                <a:srgbClr val="DAF0C2"/>
              </a:solid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37" name="TextBox 36">
              <a:extLst>
                <a:ext uri="{FF2B5EF4-FFF2-40B4-BE49-F238E27FC236}">
                  <a16:creationId xmlns="" xmlns:a16="http://schemas.microsoft.com/office/drawing/2014/main" id="{BF10E7E4-4447-49A6-A712-FEC720BF2AE1}"/>
                </a:ext>
              </a:extLst>
            </p:cNvPr>
            <p:cNvSpPr txBox="1"/>
            <p:nvPr/>
          </p:nvSpPr>
          <p:spPr>
            <a:xfrm>
              <a:off x="1129765" y="3088541"/>
              <a:ext cx="5232809" cy="77046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Analyse des risques existants ou potentiels (y compris les dynamiques transfrontalières, régionales et mondiales)</a:t>
              </a:r>
            </a:p>
          </p:txBody>
        </p:sp>
      </p:grpSp>
    </p:spTree>
    <p:extLst>
      <p:ext uri="{BB962C8B-B14F-4D97-AF65-F5344CB8AC3E}">
        <p14:creationId xmlns:p14="http://schemas.microsoft.com/office/powerpoint/2010/main" val="37954412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 xmlns:a16="http://schemas.microsoft.com/office/drawing/2014/main" id="{07FB758E-BE8E-4564-81A1-85EA5C1C98E0}"/>
              </a:ext>
            </a:extLst>
          </p:cNvPr>
          <p:cNvSpPr/>
          <p:nvPr/>
        </p:nvSpPr>
        <p:spPr>
          <a:xfrm>
            <a:off x="0" y="-1"/>
            <a:ext cx="12192000" cy="6857999"/>
          </a:xfrm>
          <a:prstGeom prst="rect">
            <a:avLst/>
          </a:prstGeom>
          <a:solidFill>
            <a:srgbClr val="DCE5F4"/>
          </a:solidFill>
          <a:ln>
            <a:solidFill>
              <a:srgbClr val="DCE5F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 xmlns:a16="http://schemas.microsoft.com/office/drawing/2014/main" id="{02CCAE17-8544-7340-95C6-FF53CF922854}"/>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8889" b="90089" l="10000" r="90000">
                        <a14:foregroundMark x1="45233" y1="90089" x2="50533" y2="89556"/>
                        <a14:foregroundMark x1="50533" y1="89556" x2="57233" y2="89556"/>
                        <a14:foregroundMark x1="46200" y1="9378" x2="54233" y2="9778"/>
                        <a14:foregroundMark x1="45100" y1="9600" x2="42167" y2="10000"/>
                        <a14:foregroundMark x1="56700" y1="9600" x2="55400" y2="9333"/>
                        <a14:foregroundMark x1="45800" y1="8889" x2="43633" y2="9556"/>
                      </a14:backgroundRemoval>
                    </a14:imgEffect>
                  </a14:imgLayer>
                </a14:imgProps>
              </a:ext>
              <a:ext uri="{28A0092B-C50C-407E-A947-70E740481C1C}">
                <a14:useLocalDpi xmlns:a14="http://schemas.microsoft.com/office/drawing/2010/main" val="0"/>
              </a:ext>
            </a:extLst>
          </a:blip>
          <a:srcRect l="17518" t="7097" r="17856" b="6820"/>
          <a:stretch/>
        </p:blipFill>
        <p:spPr>
          <a:xfrm>
            <a:off x="2997838" y="363448"/>
            <a:ext cx="6196324" cy="6131100"/>
          </a:xfrm>
          <a:prstGeom prst="rect">
            <a:avLst/>
          </a:prstGeom>
        </p:spPr>
      </p:pic>
      <p:sp>
        <p:nvSpPr>
          <p:cNvPr id="9" name="Rectangle 8">
            <a:extLst>
              <a:ext uri="{FF2B5EF4-FFF2-40B4-BE49-F238E27FC236}">
                <a16:creationId xmlns="" xmlns:a16="http://schemas.microsoft.com/office/drawing/2014/main" id="{B21CA44E-2D13-4806-9B97-787E96688CB1}"/>
              </a:ext>
            </a:extLst>
          </p:cNvPr>
          <p:cNvSpPr/>
          <p:nvPr/>
        </p:nvSpPr>
        <p:spPr>
          <a:xfrm>
            <a:off x="3956981" y="2971798"/>
            <a:ext cx="4278038" cy="91440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000" b="1" dirty="0">
                <a:solidFill>
                  <a:srgbClr val="679ECD"/>
                </a:solidFill>
                <a:latin typeface="Roboto" panose="02000000000000000000" pitchFamily="2" charset="0"/>
                <a:ea typeface="Roboto" panose="02000000000000000000" pitchFamily="2" charset="0"/>
              </a:rPr>
              <a:t>POPULATION</a:t>
            </a:r>
          </a:p>
        </p:txBody>
      </p:sp>
    </p:spTree>
    <p:extLst>
      <p:ext uri="{BB962C8B-B14F-4D97-AF65-F5344CB8AC3E}">
        <p14:creationId xmlns:p14="http://schemas.microsoft.com/office/powerpoint/2010/main" val="24366178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 xmlns:a16="http://schemas.microsoft.com/office/drawing/2014/main" id="{856DF677-A1FD-4270-8A81-7C35800E773F}"/>
              </a:ext>
            </a:extLst>
          </p:cNvPr>
          <p:cNvSpPr txBox="1"/>
          <p:nvPr/>
        </p:nvSpPr>
        <p:spPr>
          <a:xfrm>
            <a:off x="328202" y="174265"/>
            <a:ext cx="6093500" cy="523220"/>
          </a:xfrm>
          <a:prstGeom prst="rect">
            <a:avLst/>
          </a:prstGeom>
          <a:solidFill>
            <a:schemeClr val="bg1"/>
          </a:solidFill>
        </p:spPr>
        <p:txBody>
          <a:bodyPr wrap="square">
            <a:spAutoFit/>
          </a:bodyPr>
          <a:lstStyle/>
          <a:p>
            <a:endParaRPr lang="fr-FR" sz="2800" b="1" dirty="0">
              <a:solidFill>
                <a:srgbClr val="679ECD"/>
              </a:solidFill>
              <a:latin typeface="Roboto" panose="02000000000000000000" pitchFamily="2" charset="0"/>
              <a:ea typeface="Roboto" panose="02000000000000000000" pitchFamily="2" charset="0"/>
            </a:endParaRPr>
          </a:p>
        </p:txBody>
      </p:sp>
      <p:pic>
        <p:nvPicPr>
          <p:cNvPr id="25" name="Image 2">
            <a:extLst>
              <a:ext uri="{FF2B5EF4-FFF2-40B4-BE49-F238E27FC236}">
                <a16:creationId xmlns="" xmlns:a16="http://schemas.microsoft.com/office/drawing/2014/main" id="{1A944F55-D3ED-5C47-A790-76693CDCA07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V="1">
            <a:off x="419870" y="697485"/>
            <a:ext cx="2748596" cy="120985"/>
          </a:xfrm>
          <a:prstGeom prst="rect">
            <a:avLst/>
          </a:prstGeom>
          <a:noFill/>
        </p:spPr>
      </p:pic>
      <p:sp>
        <p:nvSpPr>
          <p:cNvPr id="42" name="TextBox 41">
            <a:extLst>
              <a:ext uri="{FF2B5EF4-FFF2-40B4-BE49-F238E27FC236}">
                <a16:creationId xmlns="" xmlns:a16="http://schemas.microsoft.com/office/drawing/2014/main" id="{17C43A61-2D95-49E9-B810-A6DC2F3F9F5C}"/>
              </a:ext>
            </a:extLst>
          </p:cNvPr>
          <p:cNvSpPr txBox="1"/>
          <p:nvPr/>
        </p:nvSpPr>
        <p:spPr>
          <a:xfrm>
            <a:off x="328202" y="174265"/>
            <a:ext cx="9720038" cy="523220"/>
          </a:xfrm>
          <a:prstGeom prst="rect">
            <a:avLst/>
          </a:prstGeom>
          <a:solidFill>
            <a:schemeClr val="bg1"/>
          </a:solidFill>
        </p:spPr>
        <p:txBody>
          <a:bodyPr wrap="square">
            <a:spAutoFit/>
          </a:bodyPr>
          <a:lstStyle/>
          <a:p>
            <a:r>
              <a:rPr lang="fr-FR" sz="2800" b="1" dirty="0">
                <a:solidFill>
                  <a:srgbClr val="679ECD"/>
                </a:solidFill>
                <a:latin typeface="Roboto" panose="02000000000000000000" pitchFamily="2" charset="0"/>
                <a:ea typeface="Roboto" panose="02000000000000000000" pitchFamily="2" charset="0"/>
              </a:rPr>
              <a:t>DÉVELOPPEMENT SOCIAL </a:t>
            </a:r>
          </a:p>
        </p:txBody>
      </p:sp>
      <p:sp>
        <p:nvSpPr>
          <p:cNvPr id="122" name="Rectangle 121">
            <a:extLst>
              <a:ext uri="{FF2B5EF4-FFF2-40B4-BE49-F238E27FC236}">
                <a16:creationId xmlns="" xmlns:a16="http://schemas.microsoft.com/office/drawing/2014/main" id="{8257B4D6-C390-4CAA-9529-3FBD2C03B0AE}"/>
              </a:ext>
            </a:extLst>
          </p:cNvPr>
          <p:cNvSpPr/>
          <p:nvPr/>
        </p:nvSpPr>
        <p:spPr>
          <a:xfrm>
            <a:off x="419871" y="1992319"/>
            <a:ext cx="4045937" cy="4042719"/>
          </a:xfrm>
          <a:prstGeom prst="rect">
            <a:avLst/>
          </a:prstGeom>
          <a:solidFill>
            <a:srgbClr val="DCE5F4"/>
          </a:solidFill>
          <a:ln>
            <a:solidFill>
              <a:srgbClr val="DCE5F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spcBef>
                <a:spcPts val="600"/>
              </a:spcBef>
              <a:spcAft>
                <a:spcPts val="600"/>
              </a:spcAft>
              <a:buFont typeface="Arial" panose="020B0604020202020204" pitchFamily="34" charset="0"/>
              <a:buChar char="•"/>
            </a:pPr>
            <a:r>
              <a:rPr lang="fr-FR" sz="1600" b="1" dirty="0">
                <a:solidFill>
                  <a:schemeClr val="tx1"/>
                </a:solidFill>
                <a:latin typeface="Roboto" panose="02000000000000000000" pitchFamily="2" charset="0"/>
                <a:ea typeface="Roboto" panose="02000000000000000000" pitchFamily="2" charset="0"/>
              </a:rPr>
              <a:t>Hausse incidence pauvreté (70,5% en 2019, 72,5% en 2020)</a:t>
            </a:r>
          </a:p>
          <a:p>
            <a:pPr marL="285750" indent="-285750">
              <a:spcBef>
                <a:spcPts val="600"/>
              </a:spcBef>
              <a:spcAft>
                <a:spcPts val="600"/>
              </a:spcAft>
              <a:buFont typeface="Arial" panose="020B0604020202020204" pitchFamily="34" charset="0"/>
              <a:buChar char="•"/>
            </a:pPr>
            <a:r>
              <a:rPr lang="fr-FR" sz="1600" b="1" dirty="0">
                <a:solidFill>
                  <a:schemeClr val="tx1"/>
                </a:solidFill>
                <a:latin typeface="Roboto" panose="02000000000000000000" pitchFamily="2" charset="0"/>
                <a:ea typeface="Roboto" panose="02000000000000000000" pitchFamily="2" charset="0"/>
              </a:rPr>
              <a:t>Plus de 3,5 millions de pers</a:t>
            </a:r>
            <a:r>
              <a:rPr lang="fr-FR" sz="1600" dirty="0">
                <a:solidFill>
                  <a:schemeClr val="tx1"/>
                </a:solidFill>
                <a:latin typeface="Roboto" panose="02000000000000000000" pitchFamily="2" charset="0"/>
                <a:ea typeface="Roboto" panose="02000000000000000000" pitchFamily="2" charset="0"/>
              </a:rPr>
              <a:t>, devraient continuer à vivre dans l’extrême pauvreté entre 2021 et 2022 (BM)</a:t>
            </a:r>
          </a:p>
          <a:p>
            <a:pPr marL="285750" indent="-285750">
              <a:spcBef>
                <a:spcPts val="600"/>
              </a:spcBef>
              <a:spcAft>
                <a:spcPts val="600"/>
              </a:spcAft>
              <a:buFont typeface="Arial" panose="020B0604020202020204" pitchFamily="34" charset="0"/>
              <a:buChar char="•"/>
            </a:pPr>
            <a:r>
              <a:rPr lang="fr-FR" sz="1600" b="1" dirty="0">
                <a:solidFill>
                  <a:schemeClr val="tx1"/>
                </a:solidFill>
                <a:latin typeface="Roboto" panose="02000000000000000000" pitchFamily="2" charset="0"/>
                <a:ea typeface="Roboto" panose="02000000000000000000" pitchFamily="2" charset="0"/>
              </a:rPr>
              <a:t>Insécurité alimentaire </a:t>
            </a:r>
            <a:r>
              <a:rPr lang="fr-FR" sz="1600" dirty="0">
                <a:solidFill>
                  <a:schemeClr val="tx1"/>
                </a:solidFill>
                <a:latin typeface="Roboto" panose="02000000000000000000" pitchFamily="2" charset="0"/>
                <a:ea typeface="Roboto" panose="02000000000000000000" pitchFamily="2" charset="0"/>
              </a:rPr>
              <a:t>(ODD2)</a:t>
            </a:r>
            <a:r>
              <a:rPr lang="fr-FR" sz="1600" b="1" dirty="0">
                <a:solidFill>
                  <a:schemeClr val="tx1"/>
                </a:solidFill>
                <a:latin typeface="Roboto" panose="02000000000000000000" pitchFamily="2" charset="0"/>
                <a:ea typeface="Roboto" panose="02000000000000000000" pitchFamily="2" charset="0"/>
              </a:rPr>
              <a:t> exacerbée avec la succession des crises </a:t>
            </a:r>
            <a:r>
              <a:rPr lang="fr-FR" sz="1600" dirty="0">
                <a:solidFill>
                  <a:schemeClr val="tx1"/>
                </a:solidFill>
                <a:latin typeface="Roboto" panose="02000000000000000000" pitchFamily="2" charset="0"/>
                <a:ea typeface="Roboto" panose="02000000000000000000" pitchFamily="2" charset="0"/>
              </a:rPr>
              <a:t>(1,9m en 2019, 2m en 2020 et 2,3m en 2021)</a:t>
            </a:r>
          </a:p>
          <a:p>
            <a:pPr marL="285750" indent="-285750">
              <a:spcBef>
                <a:spcPts val="600"/>
              </a:spcBef>
              <a:spcAft>
                <a:spcPts val="600"/>
              </a:spcAft>
              <a:buFont typeface="Arial" panose="020B0604020202020204" pitchFamily="34" charset="0"/>
              <a:buChar char="•"/>
            </a:pPr>
            <a:r>
              <a:rPr lang="fr-FR" sz="1600" b="1" dirty="0">
                <a:solidFill>
                  <a:schemeClr val="tx1"/>
                </a:solidFill>
                <a:latin typeface="Roboto" panose="02000000000000000000" pitchFamily="2" charset="0"/>
                <a:ea typeface="Roboto" panose="02000000000000000000" pitchFamily="2" charset="0"/>
              </a:rPr>
              <a:t>Personne vulnérables</a:t>
            </a:r>
            <a:r>
              <a:rPr lang="fr-FR" sz="1600" dirty="0">
                <a:solidFill>
                  <a:schemeClr val="tx1"/>
                </a:solidFill>
                <a:latin typeface="Roboto" panose="02000000000000000000" pitchFamily="2" charset="0"/>
                <a:ea typeface="Roboto" panose="02000000000000000000" pitchFamily="2" charset="0"/>
              </a:rPr>
              <a:t>: travailleurs informels, PVH, réfugiés et PDI. Dans ces groupes, Jeunes, femmes et ménages dirigés par des femmes sont les plus touchées.</a:t>
            </a:r>
          </a:p>
        </p:txBody>
      </p:sp>
      <p:sp>
        <p:nvSpPr>
          <p:cNvPr id="123" name="Rectangle 122">
            <a:extLst>
              <a:ext uri="{FF2B5EF4-FFF2-40B4-BE49-F238E27FC236}">
                <a16:creationId xmlns="" xmlns:a16="http://schemas.microsoft.com/office/drawing/2014/main" id="{62482AB6-F231-47E5-AF86-827792C7102D}"/>
              </a:ext>
            </a:extLst>
          </p:cNvPr>
          <p:cNvSpPr/>
          <p:nvPr/>
        </p:nvSpPr>
        <p:spPr>
          <a:xfrm>
            <a:off x="419870" y="1535119"/>
            <a:ext cx="4045937" cy="457200"/>
          </a:xfrm>
          <a:prstGeom prst="rect">
            <a:avLst/>
          </a:prstGeom>
          <a:solidFill>
            <a:srgbClr val="DAF0C2"/>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tx1"/>
                </a:solidFill>
                <a:latin typeface="Roboto" panose="02000000000000000000" pitchFamily="2" charset="0"/>
                <a:ea typeface="Roboto" panose="02000000000000000000" pitchFamily="2" charset="0"/>
              </a:rPr>
              <a:t>Aggravation des conditions de vie (pauvreté, ODD1)</a:t>
            </a:r>
            <a:endParaRPr lang="fr-FR" sz="1600" b="1" dirty="0">
              <a:solidFill>
                <a:schemeClr val="tx1"/>
              </a:solidFill>
              <a:effectLst/>
              <a:latin typeface="Roboto" panose="02000000000000000000" pitchFamily="2" charset="0"/>
              <a:ea typeface="Roboto" panose="02000000000000000000" pitchFamily="2" charset="0"/>
            </a:endParaRPr>
          </a:p>
        </p:txBody>
      </p:sp>
      <p:sp>
        <p:nvSpPr>
          <p:cNvPr id="12" name="Rectangle 11">
            <a:extLst>
              <a:ext uri="{FF2B5EF4-FFF2-40B4-BE49-F238E27FC236}">
                <a16:creationId xmlns="" xmlns:a16="http://schemas.microsoft.com/office/drawing/2014/main" id="{8E1036E1-2B6C-457A-B538-55E5D9802C85}"/>
              </a:ext>
            </a:extLst>
          </p:cNvPr>
          <p:cNvSpPr/>
          <p:nvPr/>
        </p:nvSpPr>
        <p:spPr>
          <a:xfrm>
            <a:off x="4766786" y="1613196"/>
            <a:ext cx="7005343" cy="5070539"/>
          </a:xfrm>
          <a:prstGeom prst="rect">
            <a:avLst/>
          </a:prstGeom>
          <a:solidFill>
            <a:srgbClr val="DCE5F4"/>
          </a:solidFill>
          <a:ln>
            <a:solidFill>
              <a:srgbClr val="DCE5F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spcBef>
                <a:spcPts val="300"/>
              </a:spcBef>
              <a:spcAft>
                <a:spcPts val="300"/>
              </a:spcAft>
              <a:buFont typeface="Arial" panose="020B0604020202020204" pitchFamily="34" charset="0"/>
              <a:buChar char="•"/>
            </a:pPr>
            <a:r>
              <a:rPr lang="fr-FR" sz="1600" b="1" dirty="0">
                <a:solidFill>
                  <a:schemeClr val="tx1"/>
                </a:solidFill>
                <a:latin typeface="Roboto" panose="02000000000000000000" pitchFamily="2" charset="0"/>
                <a:ea typeface="Roboto" panose="02000000000000000000" pitchFamily="2" charset="0"/>
              </a:rPr>
              <a:t>Santé (ODD3): </a:t>
            </a:r>
            <a:r>
              <a:rPr lang="fr-FR" sz="1600" dirty="0">
                <a:solidFill>
                  <a:schemeClr val="tx1"/>
                </a:solidFill>
                <a:latin typeface="Roboto" panose="02000000000000000000" pitchFamily="2" charset="0"/>
                <a:ea typeface="Roboto" panose="02000000000000000000" pitchFamily="2" charset="0"/>
              </a:rPr>
              <a:t>Dégradation des indicateurs depuis 15 ans; Accès limité; Système fragile (RCA classée 159</a:t>
            </a:r>
            <a:r>
              <a:rPr lang="fr-FR" sz="1600" baseline="30000" dirty="0">
                <a:solidFill>
                  <a:schemeClr val="tx1"/>
                </a:solidFill>
                <a:latin typeface="Roboto" panose="02000000000000000000" pitchFamily="2" charset="0"/>
                <a:ea typeface="Roboto" panose="02000000000000000000" pitchFamily="2" charset="0"/>
              </a:rPr>
              <a:t>ème</a:t>
            </a:r>
            <a:r>
              <a:rPr lang="fr-FR" sz="1600" dirty="0">
                <a:solidFill>
                  <a:schemeClr val="tx1"/>
                </a:solidFill>
                <a:latin typeface="Roboto" panose="02000000000000000000" pitchFamily="2" charset="0"/>
                <a:ea typeface="Roboto" panose="02000000000000000000" pitchFamily="2" charset="0"/>
              </a:rPr>
              <a:t> sur 189 pays en termes d’indice global de sécurité sanitaire de l’OMS) </a:t>
            </a:r>
          </a:p>
          <a:p>
            <a:pPr marL="285750" indent="-285750">
              <a:spcBef>
                <a:spcPts val="300"/>
              </a:spcBef>
              <a:spcAft>
                <a:spcPts val="300"/>
              </a:spcAft>
              <a:buFont typeface="Arial" panose="020B0604020202020204" pitchFamily="34" charset="0"/>
              <a:buChar char="•"/>
            </a:pPr>
            <a:r>
              <a:rPr lang="fr-FR" sz="1600" dirty="0">
                <a:solidFill>
                  <a:schemeClr val="tx1"/>
                </a:solidFill>
                <a:latin typeface="Roboto" panose="02000000000000000000" pitchFamily="2" charset="0"/>
                <a:ea typeface="Roboto" panose="02000000000000000000" pitchFamily="2" charset="0"/>
              </a:rPr>
              <a:t>0,6 médecin pour 10 000 habitants </a:t>
            </a:r>
          </a:p>
          <a:p>
            <a:pPr marL="285750" indent="-285750">
              <a:spcBef>
                <a:spcPts val="300"/>
              </a:spcBef>
              <a:spcAft>
                <a:spcPts val="300"/>
              </a:spcAft>
              <a:buFont typeface="Arial" panose="020B0604020202020204" pitchFamily="34" charset="0"/>
              <a:buChar char="•"/>
            </a:pPr>
            <a:r>
              <a:rPr lang="fr-FR" sz="1600" dirty="0">
                <a:solidFill>
                  <a:schemeClr val="tx1"/>
                </a:solidFill>
                <a:latin typeface="Roboto" panose="02000000000000000000" pitchFamily="2" charset="0"/>
                <a:ea typeface="Roboto" panose="02000000000000000000" pitchFamily="2" charset="0"/>
              </a:rPr>
              <a:t>5,5 en personnel de santé pour 10 000 habitants (norme OMS: 23 pour 10.000)</a:t>
            </a:r>
          </a:p>
          <a:p>
            <a:pPr marL="285750" indent="-285750">
              <a:spcBef>
                <a:spcPts val="300"/>
              </a:spcBef>
              <a:spcAft>
                <a:spcPts val="300"/>
              </a:spcAft>
              <a:buFont typeface="Arial" panose="020B0604020202020204" pitchFamily="34" charset="0"/>
              <a:buChar char="•"/>
            </a:pPr>
            <a:r>
              <a:rPr lang="fr-FR" sz="1600" dirty="0">
                <a:solidFill>
                  <a:schemeClr val="tx1"/>
                </a:solidFill>
                <a:latin typeface="Roboto" panose="02000000000000000000" pitchFamily="2" charset="0"/>
                <a:ea typeface="Roboto" panose="02000000000000000000" pitchFamily="2" charset="0"/>
              </a:rPr>
              <a:t>Taux de mortalité́ maternelle: 829 décès pour 100 000 naissances vivantes en 2020</a:t>
            </a:r>
          </a:p>
          <a:p>
            <a:pPr marL="285750" indent="-285750">
              <a:spcBef>
                <a:spcPts val="300"/>
              </a:spcBef>
              <a:spcAft>
                <a:spcPts val="300"/>
              </a:spcAft>
              <a:buFont typeface="Arial" panose="020B0604020202020204" pitchFamily="34" charset="0"/>
              <a:buChar char="•"/>
            </a:pPr>
            <a:r>
              <a:rPr lang="fr-FR" sz="1600" b="1" dirty="0">
                <a:solidFill>
                  <a:schemeClr val="tx1"/>
                </a:solidFill>
                <a:latin typeface="Roboto" panose="02000000000000000000" pitchFamily="2" charset="0"/>
                <a:ea typeface="Roboto" panose="02000000000000000000" pitchFamily="2" charset="0"/>
              </a:rPr>
              <a:t>Education (ODD4): </a:t>
            </a:r>
            <a:r>
              <a:rPr lang="fr-FR" sz="1600" dirty="0">
                <a:solidFill>
                  <a:schemeClr val="tx1"/>
                </a:solidFill>
                <a:latin typeface="Roboto" panose="02000000000000000000" pitchFamily="2" charset="0"/>
                <a:ea typeface="Roboto" panose="02000000000000000000" pitchFamily="2" charset="0"/>
              </a:rPr>
              <a:t>Secteur affecté par les conflits récurrents, il reste fragile (écoles mal équipées, classes pléthoriques, enseignants non qualifiés)</a:t>
            </a:r>
          </a:p>
          <a:p>
            <a:pPr marL="285750" indent="-285750">
              <a:spcBef>
                <a:spcPts val="300"/>
              </a:spcBef>
              <a:spcAft>
                <a:spcPts val="300"/>
              </a:spcAft>
              <a:buFont typeface="Arial" panose="020B0604020202020204" pitchFamily="34" charset="0"/>
              <a:buChar char="•"/>
            </a:pPr>
            <a:r>
              <a:rPr lang="fr-FR" sz="1600" dirty="0">
                <a:solidFill>
                  <a:schemeClr val="tx1"/>
                </a:solidFill>
                <a:latin typeface="Roboto" panose="02000000000000000000" pitchFamily="2" charset="0"/>
                <a:ea typeface="Roboto" panose="02000000000000000000" pitchFamily="2" charset="0"/>
              </a:rPr>
              <a:t>Environ 378 écoles sont non fonctionnelles à cause du conflit </a:t>
            </a:r>
          </a:p>
          <a:p>
            <a:pPr marL="285750" indent="-285750">
              <a:spcBef>
                <a:spcPts val="300"/>
              </a:spcBef>
              <a:spcAft>
                <a:spcPts val="300"/>
              </a:spcAft>
              <a:buFont typeface="Arial" panose="020B0604020202020204" pitchFamily="34" charset="0"/>
              <a:buChar char="•"/>
            </a:pPr>
            <a:r>
              <a:rPr lang="fr-FR" sz="1600" dirty="0">
                <a:solidFill>
                  <a:schemeClr val="tx1"/>
                </a:solidFill>
                <a:latin typeface="Roboto" panose="02000000000000000000" pitchFamily="2" charset="0"/>
                <a:ea typeface="Roboto" panose="02000000000000000000" pitchFamily="2" charset="0"/>
              </a:rPr>
              <a:t>TNS au F1: 84% en 2017, 95% en 2018 et 98% en 2019</a:t>
            </a:r>
          </a:p>
          <a:p>
            <a:pPr marL="285750" indent="-285750">
              <a:spcBef>
                <a:spcPts val="300"/>
              </a:spcBef>
              <a:spcAft>
                <a:spcPts val="300"/>
              </a:spcAft>
              <a:buFont typeface="Arial" panose="020B0604020202020204" pitchFamily="34" charset="0"/>
              <a:buChar char="•"/>
            </a:pPr>
            <a:r>
              <a:rPr lang="fr-FR" sz="1600" b="1" dirty="0">
                <a:solidFill>
                  <a:schemeClr val="tx1"/>
                </a:solidFill>
                <a:latin typeface="Roboto" panose="02000000000000000000" pitchFamily="2" charset="0"/>
                <a:ea typeface="Roboto" panose="02000000000000000000" pitchFamily="2" charset="0"/>
              </a:rPr>
              <a:t>WASH (ODD6): </a:t>
            </a:r>
            <a:r>
              <a:rPr lang="fr-FR" sz="1600" dirty="0">
                <a:solidFill>
                  <a:schemeClr val="tx1"/>
                </a:solidFill>
                <a:latin typeface="Roboto" panose="02000000000000000000" pitchFamily="2" charset="0"/>
                <a:ea typeface="Roboto" panose="02000000000000000000" pitchFamily="2" charset="0"/>
              </a:rPr>
              <a:t>Situation préoccupante avec 2,8 millions dans le besoins</a:t>
            </a:r>
          </a:p>
          <a:p>
            <a:pPr marL="285750" indent="-285750">
              <a:spcBef>
                <a:spcPts val="300"/>
              </a:spcBef>
              <a:spcAft>
                <a:spcPts val="300"/>
              </a:spcAft>
              <a:buFont typeface="Arial" panose="020B0604020202020204" pitchFamily="34" charset="0"/>
              <a:buChar char="•"/>
            </a:pPr>
            <a:r>
              <a:rPr lang="fr-FR" sz="1600" dirty="0">
                <a:solidFill>
                  <a:schemeClr val="tx1"/>
                </a:solidFill>
                <a:latin typeface="Roboto" panose="02000000000000000000" pitchFamily="2" charset="0"/>
                <a:ea typeface="Roboto" panose="02000000000000000000" pitchFamily="2" charset="0"/>
              </a:rPr>
              <a:t>37,5 % des ménages ont accès à l’eau potable; 10,6% ont accès au service d’assainissement de base et 19,5% au service de base d’hygiène (MICS)</a:t>
            </a:r>
          </a:p>
        </p:txBody>
      </p:sp>
      <p:sp>
        <p:nvSpPr>
          <p:cNvPr id="13" name="Rectangle 12">
            <a:extLst>
              <a:ext uri="{FF2B5EF4-FFF2-40B4-BE49-F238E27FC236}">
                <a16:creationId xmlns="" xmlns:a16="http://schemas.microsoft.com/office/drawing/2014/main" id="{00E05D28-5564-4EF6-B056-1E80FC881961}"/>
              </a:ext>
            </a:extLst>
          </p:cNvPr>
          <p:cNvSpPr/>
          <p:nvPr/>
        </p:nvSpPr>
        <p:spPr>
          <a:xfrm>
            <a:off x="4766785" y="1155996"/>
            <a:ext cx="7005343" cy="457200"/>
          </a:xfrm>
          <a:prstGeom prst="rect">
            <a:avLst/>
          </a:prstGeom>
          <a:solidFill>
            <a:srgbClr val="DAF0C2"/>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tx1"/>
                </a:solidFill>
                <a:effectLst/>
                <a:latin typeface="Roboto" panose="02000000000000000000" pitchFamily="2" charset="0"/>
                <a:ea typeface="Roboto" panose="02000000000000000000" pitchFamily="2" charset="0"/>
              </a:rPr>
              <a:t>Eléments à </a:t>
            </a:r>
            <a:r>
              <a:rPr lang="fr-FR" sz="1600" b="1" dirty="0">
                <a:solidFill>
                  <a:schemeClr val="tx1"/>
                </a:solidFill>
                <a:latin typeface="Roboto" panose="02000000000000000000" pitchFamily="2" charset="0"/>
                <a:ea typeface="Roboto" panose="02000000000000000000" pitchFamily="2" charset="0"/>
              </a:rPr>
              <a:t>retenir</a:t>
            </a:r>
            <a:endParaRPr lang="fr-FR" sz="1600" b="1" dirty="0">
              <a:solidFill>
                <a:schemeClr val="tx1"/>
              </a:solidFill>
              <a:effectLst/>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42718629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 xmlns:a16="http://schemas.microsoft.com/office/drawing/2014/main" id="{856DF677-A1FD-4270-8A81-7C35800E773F}"/>
              </a:ext>
            </a:extLst>
          </p:cNvPr>
          <p:cNvSpPr txBox="1"/>
          <p:nvPr/>
        </p:nvSpPr>
        <p:spPr>
          <a:xfrm>
            <a:off x="328202" y="174265"/>
            <a:ext cx="6093500" cy="523220"/>
          </a:xfrm>
          <a:prstGeom prst="rect">
            <a:avLst/>
          </a:prstGeom>
          <a:solidFill>
            <a:schemeClr val="bg1"/>
          </a:solidFill>
        </p:spPr>
        <p:txBody>
          <a:bodyPr wrap="square">
            <a:spAutoFit/>
          </a:bodyPr>
          <a:lstStyle/>
          <a:p>
            <a:endParaRPr lang="fr-FR" sz="2800" b="1" dirty="0">
              <a:solidFill>
                <a:srgbClr val="679ECD"/>
              </a:solidFill>
              <a:latin typeface="Roboto" panose="02000000000000000000" pitchFamily="2" charset="0"/>
              <a:ea typeface="Roboto" panose="02000000000000000000" pitchFamily="2" charset="0"/>
            </a:endParaRPr>
          </a:p>
        </p:txBody>
      </p:sp>
      <p:pic>
        <p:nvPicPr>
          <p:cNvPr id="25" name="Image 2">
            <a:extLst>
              <a:ext uri="{FF2B5EF4-FFF2-40B4-BE49-F238E27FC236}">
                <a16:creationId xmlns="" xmlns:a16="http://schemas.microsoft.com/office/drawing/2014/main" id="{1A944F55-D3ED-5C47-A790-76693CDCA07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V="1">
            <a:off x="419870" y="697485"/>
            <a:ext cx="2748596" cy="120985"/>
          </a:xfrm>
          <a:prstGeom prst="rect">
            <a:avLst/>
          </a:prstGeom>
          <a:noFill/>
        </p:spPr>
      </p:pic>
      <p:sp>
        <p:nvSpPr>
          <p:cNvPr id="42" name="TextBox 41">
            <a:extLst>
              <a:ext uri="{FF2B5EF4-FFF2-40B4-BE49-F238E27FC236}">
                <a16:creationId xmlns="" xmlns:a16="http://schemas.microsoft.com/office/drawing/2014/main" id="{17C43A61-2D95-49E9-B810-A6DC2F3F9F5C}"/>
              </a:ext>
            </a:extLst>
          </p:cNvPr>
          <p:cNvSpPr txBox="1"/>
          <p:nvPr/>
        </p:nvSpPr>
        <p:spPr>
          <a:xfrm>
            <a:off x="328202" y="174265"/>
            <a:ext cx="9720038" cy="523220"/>
          </a:xfrm>
          <a:prstGeom prst="rect">
            <a:avLst/>
          </a:prstGeom>
          <a:solidFill>
            <a:schemeClr val="bg1"/>
          </a:solidFill>
        </p:spPr>
        <p:txBody>
          <a:bodyPr wrap="square">
            <a:spAutoFit/>
          </a:bodyPr>
          <a:lstStyle/>
          <a:p>
            <a:r>
              <a:rPr lang="fr-FR" sz="2800" b="1" dirty="0">
                <a:solidFill>
                  <a:srgbClr val="679ECD"/>
                </a:solidFill>
                <a:latin typeface="Roboto" panose="02000000000000000000" pitchFamily="2" charset="0"/>
                <a:ea typeface="Roboto" panose="02000000000000000000" pitchFamily="2" charset="0"/>
              </a:rPr>
              <a:t>L’EXCLUSION SOCIALE</a:t>
            </a:r>
          </a:p>
        </p:txBody>
      </p:sp>
      <p:sp>
        <p:nvSpPr>
          <p:cNvPr id="122" name="Rectangle 121">
            <a:extLst>
              <a:ext uri="{FF2B5EF4-FFF2-40B4-BE49-F238E27FC236}">
                <a16:creationId xmlns="" xmlns:a16="http://schemas.microsoft.com/office/drawing/2014/main" id="{8257B4D6-C390-4CAA-9529-3FBD2C03B0AE}"/>
              </a:ext>
            </a:extLst>
          </p:cNvPr>
          <p:cNvSpPr/>
          <p:nvPr/>
        </p:nvSpPr>
        <p:spPr>
          <a:xfrm>
            <a:off x="419871" y="1992319"/>
            <a:ext cx="4045937" cy="4042719"/>
          </a:xfrm>
          <a:prstGeom prst="rect">
            <a:avLst/>
          </a:prstGeom>
          <a:solidFill>
            <a:srgbClr val="DCE5F4"/>
          </a:solidFill>
          <a:ln>
            <a:solidFill>
              <a:srgbClr val="DCE5F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spcBef>
                <a:spcPts val="600"/>
              </a:spcBef>
              <a:spcAft>
                <a:spcPts val="600"/>
              </a:spcAft>
              <a:buFont typeface="Arial" panose="020B0604020202020204" pitchFamily="34" charset="0"/>
              <a:buChar char="•"/>
            </a:pPr>
            <a:r>
              <a:rPr lang="fr-FR" sz="1600" b="1" dirty="0">
                <a:solidFill>
                  <a:schemeClr val="tx1"/>
                </a:solidFill>
                <a:latin typeface="Roboto" panose="02000000000000000000" pitchFamily="2" charset="0"/>
                <a:ea typeface="Roboto" panose="02000000000000000000" pitchFamily="2" charset="0"/>
              </a:rPr>
              <a:t>Pauvreté extrême</a:t>
            </a:r>
          </a:p>
          <a:p>
            <a:pPr marL="285750" indent="-285750">
              <a:spcBef>
                <a:spcPts val="600"/>
              </a:spcBef>
              <a:spcAft>
                <a:spcPts val="600"/>
              </a:spcAft>
              <a:buFont typeface="Arial" panose="020B0604020202020204" pitchFamily="34" charset="0"/>
              <a:buChar char="•"/>
            </a:pPr>
            <a:r>
              <a:rPr lang="fr-FR" sz="1600" b="1" dirty="0">
                <a:solidFill>
                  <a:schemeClr val="tx1"/>
                </a:solidFill>
                <a:latin typeface="Roboto" panose="02000000000000000000" pitchFamily="2" charset="0"/>
                <a:ea typeface="Roboto" panose="02000000000000000000" pitchFamily="2" charset="0"/>
              </a:rPr>
              <a:t>Discrimination</a:t>
            </a:r>
          </a:p>
          <a:p>
            <a:pPr marL="285750" indent="-285750">
              <a:spcBef>
                <a:spcPts val="600"/>
              </a:spcBef>
              <a:spcAft>
                <a:spcPts val="600"/>
              </a:spcAft>
              <a:buFont typeface="Arial" panose="020B0604020202020204" pitchFamily="34" charset="0"/>
              <a:buChar char="•"/>
            </a:pPr>
            <a:r>
              <a:rPr lang="fr-FR" sz="1600" b="1" dirty="0">
                <a:solidFill>
                  <a:schemeClr val="tx1"/>
                </a:solidFill>
                <a:latin typeface="Roboto" panose="02000000000000000000" pitchFamily="2" charset="0"/>
                <a:ea typeface="Roboto" panose="02000000000000000000" pitchFamily="2" charset="0"/>
              </a:rPr>
              <a:t>Isolement géographique</a:t>
            </a:r>
            <a:r>
              <a:rPr lang="fr-FR" sz="1600" dirty="0">
                <a:solidFill>
                  <a:schemeClr val="tx1"/>
                </a:solidFill>
                <a:latin typeface="Roboto" panose="02000000000000000000" pitchFamily="2" charset="0"/>
                <a:ea typeface="Roboto" panose="02000000000000000000" pitchFamily="2" charset="0"/>
              </a:rPr>
              <a:t> et enclavement</a:t>
            </a:r>
          </a:p>
          <a:p>
            <a:pPr marL="285750" indent="-285750">
              <a:spcBef>
                <a:spcPts val="600"/>
              </a:spcBef>
              <a:spcAft>
                <a:spcPts val="600"/>
              </a:spcAft>
              <a:buFont typeface="Arial" panose="020B0604020202020204" pitchFamily="34" charset="0"/>
              <a:buChar char="•"/>
            </a:pPr>
            <a:r>
              <a:rPr lang="fr-FR" sz="1600" b="1" dirty="0">
                <a:solidFill>
                  <a:schemeClr val="tx1"/>
                </a:solidFill>
                <a:latin typeface="Roboto" panose="02000000000000000000" pitchFamily="2" charset="0"/>
                <a:ea typeface="Roboto" panose="02000000000000000000" pitchFamily="2" charset="0"/>
              </a:rPr>
              <a:t>Vulnérabilité aux chocs </a:t>
            </a:r>
            <a:r>
              <a:rPr lang="fr-FR" sz="1600" dirty="0">
                <a:solidFill>
                  <a:schemeClr val="tx1"/>
                </a:solidFill>
                <a:latin typeface="Roboto" panose="02000000000000000000" pitchFamily="2" charset="0"/>
                <a:ea typeface="Roboto" panose="02000000000000000000" pitchFamily="2" charset="0"/>
              </a:rPr>
              <a:t>(catastrophes naturelles, conflits sociaux, tensions transfrontalières, chocs économiques)</a:t>
            </a:r>
          </a:p>
          <a:p>
            <a:pPr marL="285750" indent="-285750">
              <a:spcBef>
                <a:spcPts val="600"/>
              </a:spcBef>
              <a:spcAft>
                <a:spcPts val="600"/>
              </a:spcAft>
              <a:buFont typeface="Arial" panose="020B0604020202020204" pitchFamily="34" charset="0"/>
              <a:buChar char="•"/>
            </a:pPr>
            <a:r>
              <a:rPr lang="fr-FR" sz="1600" b="1" dirty="0">
                <a:solidFill>
                  <a:schemeClr val="tx1"/>
                </a:solidFill>
                <a:latin typeface="Roboto" panose="02000000000000000000" pitchFamily="2" charset="0"/>
                <a:ea typeface="Roboto" panose="02000000000000000000" pitchFamily="2" charset="0"/>
              </a:rPr>
              <a:t>Législations et règles discriminatoires </a:t>
            </a:r>
            <a:r>
              <a:rPr lang="fr-FR" sz="1600" dirty="0">
                <a:solidFill>
                  <a:schemeClr val="tx1"/>
                </a:solidFill>
                <a:latin typeface="Roboto" panose="02000000000000000000" pitchFamily="2" charset="0"/>
                <a:ea typeface="Roboto" panose="02000000000000000000" pitchFamily="2" charset="0"/>
              </a:rPr>
              <a:t>(lois, budgets, taxes)</a:t>
            </a:r>
          </a:p>
        </p:txBody>
      </p:sp>
      <p:sp>
        <p:nvSpPr>
          <p:cNvPr id="123" name="Rectangle 122">
            <a:extLst>
              <a:ext uri="{FF2B5EF4-FFF2-40B4-BE49-F238E27FC236}">
                <a16:creationId xmlns="" xmlns:a16="http://schemas.microsoft.com/office/drawing/2014/main" id="{62482AB6-F231-47E5-AF86-827792C7102D}"/>
              </a:ext>
            </a:extLst>
          </p:cNvPr>
          <p:cNvSpPr/>
          <p:nvPr/>
        </p:nvSpPr>
        <p:spPr>
          <a:xfrm>
            <a:off x="419870" y="1535119"/>
            <a:ext cx="4045937" cy="457200"/>
          </a:xfrm>
          <a:prstGeom prst="rect">
            <a:avLst/>
          </a:prstGeom>
          <a:solidFill>
            <a:srgbClr val="DAF0C2"/>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tx1"/>
                </a:solidFill>
                <a:latin typeface="Roboto" panose="02000000000000000000" pitchFamily="2" charset="0"/>
                <a:ea typeface="Roboto" panose="02000000000000000000" pitchFamily="2" charset="0"/>
              </a:rPr>
              <a:t>P</a:t>
            </a:r>
            <a:r>
              <a:rPr lang="fr-FR" sz="1600" b="1" dirty="0">
                <a:solidFill>
                  <a:schemeClr val="tx1"/>
                </a:solidFill>
                <a:effectLst/>
                <a:latin typeface="Roboto" panose="02000000000000000000" pitchFamily="2" charset="0"/>
                <a:ea typeface="Roboto" panose="02000000000000000000" pitchFamily="2" charset="0"/>
              </a:rPr>
              <a:t>rincipaux facteurs d’exclusion</a:t>
            </a:r>
          </a:p>
        </p:txBody>
      </p:sp>
      <p:sp>
        <p:nvSpPr>
          <p:cNvPr id="12" name="Rectangle 11">
            <a:extLst>
              <a:ext uri="{FF2B5EF4-FFF2-40B4-BE49-F238E27FC236}">
                <a16:creationId xmlns="" xmlns:a16="http://schemas.microsoft.com/office/drawing/2014/main" id="{8E1036E1-2B6C-457A-B538-55E5D9802C85}"/>
              </a:ext>
            </a:extLst>
          </p:cNvPr>
          <p:cNvSpPr/>
          <p:nvPr/>
        </p:nvSpPr>
        <p:spPr>
          <a:xfrm>
            <a:off x="4766786" y="1992319"/>
            <a:ext cx="7005343" cy="4042719"/>
          </a:xfrm>
          <a:prstGeom prst="rect">
            <a:avLst/>
          </a:prstGeom>
          <a:solidFill>
            <a:srgbClr val="DCE5F4"/>
          </a:solidFill>
          <a:ln>
            <a:solidFill>
              <a:srgbClr val="DCE5F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spcBef>
                <a:spcPts val="300"/>
              </a:spcBef>
              <a:spcAft>
                <a:spcPts val="300"/>
              </a:spcAft>
              <a:buFont typeface="Arial" panose="020B0604020202020204" pitchFamily="34" charset="0"/>
              <a:buChar char="•"/>
            </a:pPr>
            <a:r>
              <a:rPr lang="fr-FR" sz="1600" b="1" dirty="0">
                <a:solidFill>
                  <a:schemeClr val="tx1"/>
                </a:solidFill>
                <a:latin typeface="Roboto" panose="02000000000000000000" pitchFamily="2" charset="0"/>
                <a:ea typeface="Roboto" panose="02000000000000000000" pitchFamily="2" charset="0"/>
              </a:rPr>
              <a:t>Augmentation de l’insécurité alimentaire : </a:t>
            </a:r>
            <a:r>
              <a:rPr lang="fr-FR" sz="1600" dirty="0">
                <a:solidFill>
                  <a:schemeClr val="tx1"/>
                </a:solidFill>
                <a:latin typeface="Roboto" panose="02000000000000000000" pitchFamily="2" charset="0"/>
                <a:ea typeface="Roboto" panose="02000000000000000000" pitchFamily="2" charset="0"/>
              </a:rPr>
              <a:t>2,6 millions de personnes en souffrent en 2021 </a:t>
            </a:r>
          </a:p>
          <a:p>
            <a:pPr marL="742950" lvl="1" indent="-285750">
              <a:spcBef>
                <a:spcPts val="300"/>
              </a:spcBef>
              <a:spcAft>
                <a:spcPts val="300"/>
              </a:spcAft>
              <a:buFont typeface="Arial" panose="020B0604020202020204" pitchFamily="34" charset="0"/>
              <a:buChar char="•"/>
            </a:pPr>
            <a:r>
              <a:rPr lang="fr-FR" sz="1600" b="1" dirty="0">
                <a:solidFill>
                  <a:schemeClr val="tx1"/>
                </a:solidFill>
                <a:latin typeface="Roboto" panose="02000000000000000000" pitchFamily="2" charset="0"/>
                <a:ea typeface="Roboto" panose="02000000000000000000" pitchFamily="2" charset="0"/>
              </a:rPr>
              <a:t>Aggravation à cause de la Covid-19 : </a:t>
            </a:r>
            <a:r>
              <a:rPr lang="fr-FR" sz="1600" dirty="0">
                <a:solidFill>
                  <a:schemeClr val="tx1"/>
                </a:solidFill>
                <a:latin typeface="Roboto" panose="02000000000000000000" pitchFamily="2" charset="0"/>
                <a:ea typeface="Roboto" panose="02000000000000000000" pitchFamily="2" charset="0"/>
              </a:rPr>
              <a:t>insécurité alimentaire a doublé à Bangui touchant 45% de sa population</a:t>
            </a:r>
          </a:p>
          <a:p>
            <a:pPr marL="285750" indent="-285750">
              <a:spcBef>
                <a:spcPts val="300"/>
              </a:spcBef>
              <a:spcAft>
                <a:spcPts val="300"/>
              </a:spcAft>
              <a:buFont typeface="Arial" panose="020B0604020202020204" pitchFamily="34" charset="0"/>
              <a:buChar char="•"/>
            </a:pPr>
            <a:r>
              <a:rPr lang="fr-FR" sz="1600" b="1" dirty="0">
                <a:solidFill>
                  <a:schemeClr val="tx1"/>
                </a:solidFill>
                <a:latin typeface="Roboto" panose="02000000000000000000" pitchFamily="2" charset="0"/>
                <a:ea typeface="Roboto" panose="02000000000000000000" pitchFamily="2" charset="0"/>
              </a:rPr>
              <a:t>Accès limité aux soins de santé </a:t>
            </a:r>
            <a:r>
              <a:rPr lang="fr-FR" sz="1600" dirty="0">
                <a:solidFill>
                  <a:schemeClr val="tx1"/>
                </a:solidFill>
                <a:latin typeface="Roboto" panose="02000000000000000000" pitchFamily="2" charset="0"/>
                <a:ea typeface="Roboto" panose="02000000000000000000" pitchFamily="2" charset="0"/>
              </a:rPr>
              <a:t>dans les villages, les champs et les brousses difficilement accessibles</a:t>
            </a:r>
          </a:p>
          <a:p>
            <a:pPr marL="285750" indent="-285750">
              <a:spcBef>
                <a:spcPts val="300"/>
              </a:spcBef>
              <a:spcAft>
                <a:spcPts val="300"/>
              </a:spcAft>
              <a:buFont typeface="Arial" panose="020B0604020202020204" pitchFamily="34" charset="0"/>
              <a:buChar char="•"/>
            </a:pPr>
            <a:r>
              <a:rPr lang="fr-FR" sz="1600" b="1" dirty="0">
                <a:solidFill>
                  <a:schemeClr val="tx1"/>
                </a:solidFill>
                <a:latin typeface="Roboto" panose="02000000000000000000" pitchFamily="2" charset="0"/>
                <a:ea typeface="Roboto" panose="02000000000000000000" pitchFamily="2" charset="0"/>
              </a:rPr>
              <a:t>Aggravation de la pauvreté : </a:t>
            </a:r>
            <a:r>
              <a:rPr lang="fr-FR" sz="1600" dirty="0">
                <a:solidFill>
                  <a:schemeClr val="tx1"/>
                </a:solidFill>
                <a:latin typeface="Roboto" panose="02000000000000000000" pitchFamily="2" charset="0"/>
                <a:ea typeface="Roboto" panose="02000000000000000000" pitchFamily="2" charset="0"/>
              </a:rPr>
              <a:t>72.5 % soit 3.4 millions de personnes vivent dans l’extrême pauvreté</a:t>
            </a:r>
            <a:endParaRPr lang="fr-FR" sz="1600" b="1" dirty="0">
              <a:solidFill>
                <a:schemeClr val="tx1"/>
              </a:solidFill>
              <a:latin typeface="Roboto" panose="02000000000000000000" pitchFamily="2" charset="0"/>
              <a:ea typeface="Roboto" panose="02000000000000000000" pitchFamily="2" charset="0"/>
            </a:endParaRPr>
          </a:p>
          <a:p>
            <a:pPr marL="285750" indent="-285750">
              <a:spcBef>
                <a:spcPts val="300"/>
              </a:spcBef>
              <a:spcAft>
                <a:spcPts val="300"/>
              </a:spcAft>
              <a:buFont typeface="Arial" panose="020B0604020202020204" pitchFamily="34" charset="0"/>
              <a:buChar char="•"/>
            </a:pPr>
            <a:r>
              <a:rPr lang="fr-FR" sz="1600" b="1" dirty="0">
                <a:solidFill>
                  <a:schemeClr val="tx1"/>
                </a:solidFill>
                <a:latin typeface="Roboto" panose="02000000000000000000" pitchFamily="2" charset="0"/>
                <a:ea typeface="Roboto" panose="02000000000000000000" pitchFamily="2" charset="0"/>
              </a:rPr>
              <a:t>Dysfonctionnement du système scolaire </a:t>
            </a:r>
            <a:r>
              <a:rPr lang="fr-FR" sz="1600" dirty="0">
                <a:solidFill>
                  <a:schemeClr val="tx1"/>
                </a:solidFill>
                <a:latin typeface="Roboto" panose="02000000000000000000" pitchFamily="2" charset="0"/>
                <a:ea typeface="Roboto" panose="02000000000000000000" pitchFamily="2" charset="0"/>
              </a:rPr>
              <a:t>avec la fermeture des écoles</a:t>
            </a:r>
          </a:p>
          <a:p>
            <a:pPr marL="285750" indent="-285750">
              <a:spcBef>
                <a:spcPts val="300"/>
              </a:spcBef>
              <a:spcAft>
                <a:spcPts val="300"/>
              </a:spcAft>
              <a:buFont typeface="Arial" panose="020B0604020202020204" pitchFamily="34" charset="0"/>
              <a:buChar char="•"/>
            </a:pPr>
            <a:r>
              <a:rPr lang="fr-FR" sz="1600" b="1" dirty="0">
                <a:solidFill>
                  <a:schemeClr val="tx1"/>
                </a:solidFill>
                <a:latin typeface="Roboto" panose="02000000000000000000" pitchFamily="2" charset="0"/>
                <a:ea typeface="Roboto" panose="02000000000000000000" pitchFamily="2" charset="0"/>
              </a:rPr>
              <a:t>Violences basées sur le genre : </a:t>
            </a:r>
            <a:r>
              <a:rPr lang="fr-FR" sz="1600" dirty="0">
                <a:solidFill>
                  <a:schemeClr val="tx1"/>
                </a:solidFill>
                <a:latin typeface="Roboto" panose="02000000000000000000" pitchFamily="2" charset="0"/>
                <a:ea typeface="Roboto" panose="02000000000000000000" pitchFamily="2" charset="0"/>
              </a:rPr>
              <a:t>omniprésentes et considérées comme une réalité tolérée au sein de la communauté </a:t>
            </a:r>
          </a:p>
        </p:txBody>
      </p:sp>
      <p:sp>
        <p:nvSpPr>
          <p:cNvPr id="13" name="Rectangle 12">
            <a:extLst>
              <a:ext uri="{FF2B5EF4-FFF2-40B4-BE49-F238E27FC236}">
                <a16:creationId xmlns="" xmlns:a16="http://schemas.microsoft.com/office/drawing/2014/main" id="{00E05D28-5564-4EF6-B056-1E80FC881961}"/>
              </a:ext>
            </a:extLst>
          </p:cNvPr>
          <p:cNvSpPr/>
          <p:nvPr/>
        </p:nvSpPr>
        <p:spPr>
          <a:xfrm>
            <a:off x="4766786" y="1535119"/>
            <a:ext cx="7005343" cy="457200"/>
          </a:xfrm>
          <a:prstGeom prst="rect">
            <a:avLst/>
          </a:prstGeom>
          <a:solidFill>
            <a:srgbClr val="DAF0C2"/>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tx1"/>
                </a:solidFill>
                <a:effectLst/>
                <a:latin typeface="Roboto" panose="02000000000000000000" pitchFamily="2" charset="0"/>
                <a:ea typeface="Roboto" panose="02000000000000000000" pitchFamily="2" charset="0"/>
              </a:rPr>
              <a:t>Eléments à </a:t>
            </a:r>
            <a:r>
              <a:rPr lang="fr-FR" sz="1600" b="1" dirty="0">
                <a:solidFill>
                  <a:schemeClr val="tx1"/>
                </a:solidFill>
                <a:latin typeface="Roboto" panose="02000000000000000000" pitchFamily="2" charset="0"/>
                <a:ea typeface="Roboto" panose="02000000000000000000" pitchFamily="2" charset="0"/>
              </a:rPr>
              <a:t>retenir</a:t>
            </a:r>
            <a:endParaRPr lang="fr-FR" sz="1600" b="1" dirty="0">
              <a:solidFill>
                <a:schemeClr val="tx1"/>
              </a:solidFill>
              <a:effectLst/>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17498447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 xmlns:a16="http://schemas.microsoft.com/office/drawing/2014/main" id="{07FB758E-BE8E-4564-81A1-85EA5C1C98E0}"/>
              </a:ext>
            </a:extLst>
          </p:cNvPr>
          <p:cNvSpPr/>
          <p:nvPr/>
        </p:nvSpPr>
        <p:spPr>
          <a:xfrm>
            <a:off x="0" y="-1"/>
            <a:ext cx="12192000" cy="6857999"/>
          </a:xfrm>
          <a:prstGeom prst="rect">
            <a:avLst/>
          </a:prstGeom>
          <a:solidFill>
            <a:srgbClr val="DCE5F4"/>
          </a:solidFill>
          <a:ln>
            <a:solidFill>
              <a:srgbClr val="DCE5F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 xmlns:a16="http://schemas.microsoft.com/office/drawing/2014/main" id="{02CCAE17-8544-7340-95C6-FF53CF922854}"/>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8889" b="90089" l="10000" r="90000">
                        <a14:foregroundMark x1="45233" y1="90089" x2="50533" y2="89556"/>
                        <a14:foregroundMark x1="50533" y1="89556" x2="57233" y2="89556"/>
                        <a14:foregroundMark x1="46200" y1="9378" x2="54233" y2="9778"/>
                        <a14:foregroundMark x1="45100" y1="9600" x2="42167" y2="10000"/>
                        <a14:foregroundMark x1="56700" y1="9600" x2="55400" y2="9333"/>
                        <a14:foregroundMark x1="45800" y1="8889" x2="43633" y2="9556"/>
                      </a14:backgroundRemoval>
                    </a14:imgEffect>
                  </a14:imgLayer>
                </a14:imgProps>
              </a:ext>
              <a:ext uri="{28A0092B-C50C-407E-A947-70E740481C1C}">
                <a14:useLocalDpi xmlns:a14="http://schemas.microsoft.com/office/drawing/2010/main" val="0"/>
              </a:ext>
            </a:extLst>
          </a:blip>
          <a:srcRect l="17518" t="7097" r="17856" b="6820"/>
          <a:stretch/>
        </p:blipFill>
        <p:spPr>
          <a:xfrm>
            <a:off x="2997838" y="363448"/>
            <a:ext cx="6196324" cy="6131100"/>
          </a:xfrm>
          <a:prstGeom prst="rect">
            <a:avLst/>
          </a:prstGeom>
        </p:spPr>
      </p:pic>
      <p:sp>
        <p:nvSpPr>
          <p:cNvPr id="9" name="Rectangle 8">
            <a:extLst>
              <a:ext uri="{FF2B5EF4-FFF2-40B4-BE49-F238E27FC236}">
                <a16:creationId xmlns="" xmlns:a16="http://schemas.microsoft.com/office/drawing/2014/main" id="{B21CA44E-2D13-4806-9B97-787E96688CB1}"/>
              </a:ext>
            </a:extLst>
          </p:cNvPr>
          <p:cNvSpPr/>
          <p:nvPr/>
        </p:nvSpPr>
        <p:spPr>
          <a:xfrm>
            <a:off x="3956981" y="2971798"/>
            <a:ext cx="4278038" cy="91440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rgbClr val="679ECD"/>
                </a:solidFill>
                <a:latin typeface="Roboto" panose="02000000000000000000" pitchFamily="2" charset="0"/>
                <a:ea typeface="Roboto" panose="02000000000000000000" pitchFamily="2" charset="0"/>
              </a:rPr>
              <a:t>P</a:t>
            </a:r>
            <a:r>
              <a:rPr lang="fr-FR" sz="4000" b="1" dirty="0">
                <a:solidFill>
                  <a:srgbClr val="679ECD"/>
                </a:solidFill>
                <a:latin typeface="Roboto" panose="02000000000000000000" pitchFamily="2" charset="0"/>
                <a:ea typeface="Roboto" panose="02000000000000000000" pitchFamily="2" charset="0"/>
              </a:rPr>
              <a:t>ROSPÉRITÉ</a:t>
            </a:r>
          </a:p>
        </p:txBody>
      </p:sp>
    </p:spTree>
    <p:extLst>
      <p:ext uri="{BB962C8B-B14F-4D97-AF65-F5344CB8AC3E}">
        <p14:creationId xmlns:p14="http://schemas.microsoft.com/office/powerpoint/2010/main" val="22342429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 xmlns:a16="http://schemas.microsoft.com/office/drawing/2014/main" id="{856DF677-A1FD-4270-8A81-7C35800E773F}"/>
              </a:ext>
            </a:extLst>
          </p:cNvPr>
          <p:cNvSpPr txBox="1"/>
          <p:nvPr/>
        </p:nvSpPr>
        <p:spPr>
          <a:xfrm>
            <a:off x="328202" y="174265"/>
            <a:ext cx="6093500" cy="523220"/>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800" b="1" i="0" u="none" strike="noStrike" kern="1200" cap="none" spc="0" normalizeH="0" baseline="0" noProof="0" dirty="0">
              <a:ln>
                <a:noFill/>
              </a:ln>
              <a:solidFill>
                <a:srgbClr val="679ECD"/>
              </a:solidFill>
              <a:effectLst/>
              <a:uLnTx/>
              <a:uFillTx/>
              <a:latin typeface="Roboto" panose="02000000000000000000" pitchFamily="2" charset="0"/>
              <a:ea typeface="Roboto" panose="02000000000000000000" pitchFamily="2" charset="0"/>
              <a:cs typeface="+mn-cs"/>
            </a:endParaRPr>
          </a:p>
        </p:txBody>
      </p:sp>
      <p:pic>
        <p:nvPicPr>
          <p:cNvPr id="25" name="Image 2">
            <a:extLst>
              <a:ext uri="{FF2B5EF4-FFF2-40B4-BE49-F238E27FC236}">
                <a16:creationId xmlns="" xmlns:a16="http://schemas.microsoft.com/office/drawing/2014/main" id="{1A944F55-D3ED-5C47-A790-76693CDCA07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V="1">
            <a:off x="419870" y="697485"/>
            <a:ext cx="2748596" cy="120985"/>
          </a:xfrm>
          <a:prstGeom prst="rect">
            <a:avLst/>
          </a:prstGeom>
          <a:noFill/>
        </p:spPr>
      </p:pic>
      <p:sp>
        <p:nvSpPr>
          <p:cNvPr id="42" name="TextBox 41">
            <a:extLst>
              <a:ext uri="{FF2B5EF4-FFF2-40B4-BE49-F238E27FC236}">
                <a16:creationId xmlns="" xmlns:a16="http://schemas.microsoft.com/office/drawing/2014/main" id="{17C43A61-2D95-49E9-B810-A6DC2F3F9F5C}"/>
              </a:ext>
            </a:extLst>
          </p:cNvPr>
          <p:cNvSpPr txBox="1"/>
          <p:nvPr/>
        </p:nvSpPr>
        <p:spPr>
          <a:xfrm>
            <a:off x="328202" y="174265"/>
            <a:ext cx="9720038" cy="523220"/>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800" b="1" dirty="0">
                <a:solidFill>
                  <a:srgbClr val="679ECD"/>
                </a:solidFill>
                <a:latin typeface="Roboto" panose="02000000000000000000" pitchFamily="2" charset="0"/>
                <a:ea typeface="Roboto" panose="02000000000000000000" pitchFamily="2" charset="0"/>
              </a:rPr>
              <a:t>ANALYSE DE LA SITUATION ÉCONOMIQUE</a:t>
            </a:r>
            <a:endParaRPr kumimoji="0" lang="fr-FR" sz="2800" b="1" i="0" u="none" strike="noStrike" kern="1200" cap="none" spc="0" normalizeH="0" baseline="0" noProof="0" dirty="0">
              <a:ln>
                <a:noFill/>
              </a:ln>
              <a:solidFill>
                <a:srgbClr val="679ECD"/>
              </a:solidFill>
              <a:effectLst/>
              <a:uLnTx/>
              <a:uFillTx/>
              <a:latin typeface="Roboto" panose="02000000000000000000" pitchFamily="2" charset="0"/>
              <a:ea typeface="Roboto" panose="02000000000000000000" pitchFamily="2" charset="0"/>
              <a:cs typeface="+mn-cs"/>
            </a:endParaRPr>
          </a:p>
        </p:txBody>
      </p:sp>
      <p:sp>
        <p:nvSpPr>
          <p:cNvPr id="122" name="Rectangle 121">
            <a:extLst>
              <a:ext uri="{FF2B5EF4-FFF2-40B4-BE49-F238E27FC236}">
                <a16:creationId xmlns="" xmlns:a16="http://schemas.microsoft.com/office/drawing/2014/main" id="{8257B4D6-C390-4CAA-9529-3FBD2C03B0AE}"/>
              </a:ext>
            </a:extLst>
          </p:cNvPr>
          <p:cNvSpPr/>
          <p:nvPr/>
        </p:nvSpPr>
        <p:spPr>
          <a:xfrm>
            <a:off x="328202" y="2175767"/>
            <a:ext cx="6221563" cy="4283896"/>
          </a:xfrm>
          <a:prstGeom prst="rect">
            <a:avLst/>
          </a:prstGeom>
          <a:solidFill>
            <a:srgbClr val="DCE5F4"/>
          </a:solidFill>
          <a:ln>
            <a:solidFill>
              <a:srgbClr val="DCE5F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fr-FR" sz="16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Economie dominée par les activités agropastorales: </a:t>
            </a:r>
            <a:r>
              <a:rPr kumimoji="0" lang="fr-FR"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secteur primaire (47%); secondaire (16%) et tertiaire (37%)</a:t>
            </a: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fr-FR" sz="16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Faible croissance économique </a:t>
            </a:r>
            <a:r>
              <a:rPr kumimoji="0" lang="fr-FR"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 4% en moyenne entre 2015 et 2019</a:t>
            </a: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fr-FR" sz="16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Contraction en 2020 (-1%) </a:t>
            </a:r>
            <a:r>
              <a:rPr kumimoji="0" lang="fr-FR"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et </a:t>
            </a:r>
            <a:r>
              <a:rPr kumimoji="0" lang="fr-FR" sz="16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reprise lente en 2021 (+1%)</a:t>
            </a:r>
            <a:r>
              <a:rPr kumimoji="0" lang="fr-FR"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 (Covid-19 + crise post électorale)</a:t>
            </a: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fr-FR" sz="16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Balance commerciale déficitaire</a:t>
            </a: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fr-FR" sz="16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Faiblesse des investissements : </a:t>
            </a:r>
            <a:r>
              <a:rPr kumimoji="0" lang="fr-FR"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13% en 2019, CEMAC étant à 30%</a:t>
            </a:r>
            <a:endParaRPr kumimoji="0" lang="fr-FR" sz="16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endParaRP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fr-FR" sz="16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Tissu économique n’arrivant pas à créer des emplois : </a:t>
            </a:r>
            <a:r>
              <a:rPr kumimoji="0" lang="fr-FR"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taux de sous-emplois 36% en 2014 ; 29% en 2018 ; 31% en 2020</a:t>
            </a: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fr-FR" sz="16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Dégradation avancée des infrastructures </a:t>
            </a:r>
            <a:r>
              <a:rPr kumimoji="0" lang="fr-FR"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(routes, pistes rurales et ouvrages d’art, énergétiques)</a:t>
            </a:r>
          </a:p>
        </p:txBody>
      </p:sp>
      <p:sp>
        <p:nvSpPr>
          <p:cNvPr id="123" name="Rectangle 122">
            <a:extLst>
              <a:ext uri="{FF2B5EF4-FFF2-40B4-BE49-F238E27FC236}">
                <a16:creationId xmlns="" xmlns:a16="http://schemas.microsoft.com/office/drawing/2014/main" id="{62482AB6-F231-47E5-AF86-827792C7102D}"/>
              </a:ext>
            </a:extLst>
          </p:cNvPr>
          <p:cNvSpPr/>
          <p:nvPr/>
        </p:nvSpPr>
        <p:spPr>
          <a:xfrm>
            <a:off x="264170" y="1208026"/>
            <a:ext cx="6221563" cy="457200"/>
          </a:xfrm>
          <a:prstGeom prst="rect">
            <a:avLst/>
          </a:prstGeom>
          <a:solidFill>
            <a:srgbClr val="DAF0C2"/>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Éléments à retenir</a:t>
            </a:r>
          </a:p>
        </p:txBody>
      </p:sp>
      <p:sp>
        <p:nvSpPr>
          <p:cNvPr id="2" name="TextBox 1">
            <a:extLst>
              <a:ext uri="{FF2B5EF4-FFF2-40B4-BE49-F238E27FC236}">
                <a16:creationId xmlns="" xmlns:a16="http://schemas.microsoft.com/office/drawing/2014/main" id="{000C5945-87EF-4572-B8F5-B51A70B2AD68}"/>
              </a:ext>
            </a:extLst>
          </p:cNvPr>
          <p:cNvSpPr txBox="1"/>
          <p:nvPr/>
        </p:nvSpPr>
        <p:spPr>
          <a:xfrm>
            <a:off x="6964747" y="1380071"/>
            <a:ext cx="4010025" cy="369332"/>
          </a:xfrm>
          <a:prstGeom prst="rect">
            <a:avLst/>
          </a:prstGeom>
          <a:noFill/>
        </p:spPr>
        <p:txBody>
          <a:bodyPr wrap="square" rtlCol="0">
            <a:spAutoFit/>
          </a:bodyPr>
          <a:lstStyle/>
          <a:p>
            <a:r>
              <a:rPr lang="fr-FR" b="1" dirty="0"/>
              <a:t>Evolution des indicateurs économiques</a:t>
            </a:r>
            <a:endParaRPr lang="en-US" b="1" dirty="0"/>
          </a:p>
        </p:txBody>
      </p:sp>
      <p:graphicFrame>
        <p:nvGraphicFramePr>
          <p:cNvPr id="9" name="Graphique 44">
            <a:extLst>
              <a:ext uri="{FF2B5EF4-FFF2-40B4-BE49-F238E27FC236}">
                <a16:creationId xmlns="" xmlns:a16="http://schemas.microsoft.com/office/drawing/2014/main" id="{91C985B6-808A-C649-8AE4-03C3F3B8F563}"/>
              </a:ext>
            </a:extLst>
          </p:cNvPr>
          <p:cNvGraphicFramePr/>
          <p:nvPr>
            <p:extLst>
              <p:ext uri="{D42A27DB-BD31-4B8C-83A1-F6EECF244321}">
                <p14:modId xmlns:p14="http://schemas.microsoft.com/office/powerpoint/2010/main" val="2818238797"/>
              </p:ext>
            </p:extLst>
          </p:nvPr>
        </p:nvGraphicFramePr>
        <p:xfrm>
          <a:off x="6964747" y="1749403"/>
          <a:ext cx="4543424" cy="471026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4093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 xmlns:a16="http://schemas.microsoft.com/office/drawing/2014/main" id="{856DF677-A1FD-4270-8A81-7C35800E773F}"/>
              </a:ext>
            </a:extLst>
          </p:cNvPr>
          <p:cNvSpPr txBox="1"/>
          <p:nvPr/>
        </p:nvSpPr>
        <p:spPr>
          <a:xfrm>
            <a:off x="328202" y="174265"/>
            <a:ext cx="6093500" cy="523220"/>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800" b="1" i="0" u="none" strike="noStrike" kern="1200" cap="none" spc="0" normalizeH="0" baseline="0" noProof="0" dirty="0">
              <a:ln>
                <a:noFill/>
              </a:ln>
              <a:solidFill>
                <a:srgbClr val="679ECD"/>
              </a:solidFill>
              <a:effectLst/>
              <a:uLnTx/>
              <a:uFillTx/>
              <a:latin typeface="Roboto" panose="02000000000000000000" pitchFamily="2" charset="0"/>
              <a:ea typeface="Roboto" panose="02000000000000000000" pitchFamily="2" charset="0"/>
              <a:cs typeface="+mn-cs"/>
            </a:endParaRPr>
          </a:p>
        </p:txBody>
      </p:sp>
      <p:pic>
        <p:nvPicPr>
          <p:cNvPr id="25" name="Image 2">
            <a:extLst>
              <a:ext uri="{FF2B5EF4-FFF2-40B4-BE49-F238E27FC236}">
                <a16:creationId xmlns="" xmlns:a16="http://schemas.microsoft.com/office/drawing/2014/main" id="{1A944F55-D3ED-5C47-A790-76693CDCA07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V="1">
            <a:off x="419870" y="697485"/>
            <a:ext cx="2748596" cy="120985"/>
          </a:xfrm>
          <a:prstGeom prst="rect">
            <a:avLst/>
          </a:prstGeom>
          <a:noFill/>
        </p:spPr>
      </p:pic>
      <p:sp>
        <p:nvSpPr>
          <p:cNvPr id="122" name="Rectangle 121">
            <a:extLst>
              <a:ext uri="{FF2B5EF4-FFF2-40B4-BE49-F238E27FC236}">
                <a16:creationId xmlns="" xmlns:a16="http://schemas.microsoft.com/office/drawing/2014/main" id="{8257B4D6-C390-4CAA-9529-3FBD2C03B0AE}"/>
              </a:ext>
            </a:extLst>
          </p:cNvPr>
          <p:cNvSpPr/>
          <p:nvPr/>
        </p:nvSpPr>
        <p:spPr>
          <a:xfrm>
            <a:off x="419870" y="1466932"/>
            <a:ext cx="7092964" cy="5216804"/>
          </a:xfrm>
          <a:prstGeom prst="rect">
            <a:avLst/>
          </a:prstGeom>
          <a:solidFill>
            <a:srgbClr val="DCE5F4"/>
          </a:solidFill>
          <a:ln>
            <a:solidFill>
              <a:srgbClr val="DCE5F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fr-FR" sz="16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De  2016 à 2019: </a:t>
            </a:r>
            <a:r>
              <a:rPr kumimoji="0" lang="fr-FR" sz="160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Taux de croissance annuelle moyen du PIB réel de 4,0% (reprise dans les s</a:t>
            </a:r>
            <a:r>
              <a:rPr kumimoji="0" lang="fr-FR" sz="16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ecteurs primaire (47%) et tertiaire (37%))</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fr-FR" sz="16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Finances publiques : </a:t>
            </a:r>
            <a:r>
              <a:rPr kumimoji="0" lang="fr-FR"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insuffisance des ressources</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fr-FR" sz="16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Très faible industrialisation et absence d’innovation : </a:t>
            </a:r>
            <a:r>
              <a:rPr kumimoji="0" lang="fr-FR"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secteur industriel (extraction et manufacturier) 16%</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fr-FR" sz="16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Faible investissement dans la diversification de l’économie : </a:t>
            </a:r>
            <a:r>
              <a:rPr kumimoji="0" lang="fr-FR"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renforcement des politiques d’attractivité, d’exploitation et de commercialisation des ressources naturelles et création d’emplois décents</a:t>
            </a:r>
            <a:endParaRPr kumimoji="0" lang="fr-FR" sz="16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endParaRP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fr-FR" sz="16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Inégalités persistantes </a:t>
            </a:r>
            <a:r>
              <a:rPr kumimoji="0" lang="fr-FR"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entre les régions et Bangui, entre les sexes et sur le plan de l’emploi, etc. </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fr-FR" sz="16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Intégration régionale</a:t>
            </a:r>
            <a:r>
              <a:rPr kumimoji="0" lang="fr-FR"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 Accélération de la mise en œuvre de la </a:t>
            </a:r>
            <a:r>
              <a:rPr kumimoji="0" lang="fr-FR" sz="1600" b="0" i="0" u="none" strike="noStrike" kern="1200" cap="none" spc="0" normalizeH="0" baseline="0" noProof="0" dirty="0" err="1">
                <a:ln>
                  <a:noFill/>
                </a:ln>
                <a:solidFill>
                  <a:prstClr val="black"/>
                </a:solidFill>
                <a:effectLst/>
                <a:uLnTx/>
                <a:uFillTx/>
                <a:latin typeface="Roboto" panose="02000000000000000000" pitchFamily="2" charset="0"/>
                <a:ea typeface="Roboto" panose="02000000000000000000" pitchFamily="2" charset="0"/>
                <a:cs typeface="+mn-cs"/>
              </a:rPr>
              <a:t>ZLECAf</a:t>
            </a:r>
            <a:endParaRPr kumimoji="0" lang="fr-FR"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endParaRPr>
          </a:p>
        </p:txBody>
      </p:sp>
      <p:sp>
        <p:nvSpPr>
          <p:cNvPr id="123" name="Rectangle 122">
            <a:extLst>
              <a:ext uri="{FF2B5EF4-FFF2-40B4-BE49-F238E27FC236}">
                <a16:creationId xmlns="" xmlns:a16="http://schemas.microsoft.com/office/drawing/2014/main" id="{62482AB6-F231-47E5-AF86-827792C7102D}"/>
              </a:ext>
            </a:extLst>
          </p:cNvPr>
          <p:cNvSpPr/>
          <p:nvPr/>
        </p:nvSpPr>
        <p:spPr>
          <a:xfrm>
            <a:off x="419870" y="1009731"/>
            <a:ext cx="7092964" cy="457200"/>
          </a:xfrm>
          <a:prstGeom prst="rect">
            <a:avLst/>
          </a:prstGeom>
          <a:solidFill>
            <a:srgbClr val="DAF0C2"/>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Éléments à retenir</a:t>
            </a:r>
          </a:p>
        </p:txBody>
      </p:sp>
      <p:sp>
        <p:nvSpPr>
          <p:cNvPr id="12" name="Oval 11">
            <a:extLst>
              <a:ext uri="{FF2B5EF4-FFF2-40B4-BE49-F238E27FC236}">
                <a16:creationId xmlns="" xmlns:a16="http://schemas.microsoft.com/office/drawing/2014/main" id="{07E6CB26-1C4F-4632-8EAF-06624EFDCBDA}"/>
              </a:ext>
            </a:extLst>
          </p:cNvPr>
          <p:cNvSpPr>
            <a:spLocks noChangeAspect="1"/>
          </p:cNvSpPr>
          <p:nvPr/>
        </p:nvSpPr>
        <p:spPr>
          <a:xfrm>
            <a:off x="7182044" y="1250535"/>
            <a:ext cx="5009956" cy="5009956"/>
          </a:xfrm>
          <a:prstGeom prst="ellipse">
            <a:avLst/>
          </a:prstGeom>
          <a:blipFill>
            <a:blip r:embed="rId3">
              <a:extLst>
                <a:ext uri="{28A0092B-C50C-407E-A947-70E740481C1C}">
                  <a14:useLocalDpi xmlns:a14="http://schemas.microsoft.com/office/drawing/2010/main" val="0"/>
                </a:ext>
              </a:extLst>
            </a:blip>
            <a:stretch>
              <a:fillRect l="-9985" t="-17" r="2013" b="-17"/>
            </a:stretch>
          </a:blipFill>
          <a:ln>
            <a:solidFill>
              <a:schemeClr val="bg1"/>
            </a:solid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1" name="Image 2">
            <a:extLst>
              <a:ext uri="{FF2B5EF4-FFF2-40B4-BE49-F238E27FC236}">
                <a16:creationId xmlns="" xmlns:a16="http://schemas.microsoft.com/office/drawing/2014/main" id="{4572438B-C834-48E0-8E1D-C5C41AA02D4E}"/>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V="1">
            <a:off x="419870" y="697485"/>
            <a:ext cx="2748596" cy="120985"/>
          </a:xfrm>
          <a:prstGeom prst="rect">
            <a:avLst/>
          </a:prstGeom>
          <a:noFill/>
        </p:spPr>
      </p:pic>
      <p:sp>
        <p:nvSpPr>
          <p:cNvPr id="13" name="TextBox 12">
            <a:extLst>
              <a:ext uri="{FF2B5EF4-FFF2-40B4-BE49-F238E27FC236}">
                <a16:creationId xmlns="" xmlns:a16="http://schemas.microsoft.com/office/drawing/2014/main" id="{8165F124-88BA-45D5-B9E2-F95DCEE5A09F}"/>
              </a:ext>
            </a:extLst>
          </p:cNvPr>
          <p:cNvSpPr txBox="1"/>
          <p:nvPr/>
        </p:nvSpPr>
        <p:spPr>
          <a:xfrm>
            <a:off x="328202" y="174265"/>
            <a:ext cx="9720038" cy="523220"/>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800" b="1" dirty="0">
                <a:solidFill>
                  <a:srgbClr val="679ECD"/>
                </a:solidFill>
                <a:latin typeface="Roboto" panose="02000000000000000000" pitchFamily="2" charset="0"/>
                <a:ea typeface="Roboto" panose="02000000000000000000" pitchFamily="2" charset="0"/>
              </a:rPr>
              <a:t>ANALYSE DE LA SITUATION ÉCONOMIQUE </a:t>
            </a:r>
            <a:r>
              <a:rPr lang="fr-FR" sz="2800" b="1" i="1" dirty="0">
                <a:solidFill>
                  <a:srgbClr val="679ECD"/>
                </a:solidFill>
                <a:latin typeface="Roboto" panose="02000000000000000000" pitchFamily="2" charset="0"/>
                <a:ea typeface="Roboto" panose="02000000000000000000" pitchFamily="2" charset="0"/>
              </a:rPr>
              <a:t>(suite)</a:t>
            </a:r>
            <a:endParaRPr kumimoji="0" lang="fr-FR" sz="2800" b="1" i="1" u="none" strike="noStrike" kern="1200" cap="none" spc="0" normalizeH="0" baseline="0" noProof="0" dirty="0">
              <a:ln>
                <a:noFill/>
              </a:ln>
              <a:solidFill>
                <a:srgbClr val="679ECD"/>
              </a:solidFill>
              <a:effectLst/>
              <a:uLnTx/>
              <a:uFillTx/>
              <a:latin typeface="Roboto" panose="02000000000000000000" pitchFamily="2" charset="0"/>
              <a:ea typeface="Roboto" panose="02000000000000000000" pitchFamily="2" charset="0"/>
              <a:cs typeface="+mn-cs"/>
            </a:endParaRPr>
          </a:p>
        </p:txBody>
      </p:sp>
    </p:spTree>
    <p:extLst>
      <p:ext uri="{BB962C8B-B14F-4D97-AF65-F5344CB8AC3E}">
        <p14:creationId xmlns:p14="http://schemas.microsoft.com/office/powerpoint/2010/main" val="36793631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 xmlns:a16="http://schemas.microsoft.com/office/drawing/2014/main" id="{07FB758E-BE8E-4564-81A1-85EA5C1C98E0}"/>
              </a:ext>
            </a:extLst>
          </p:cNvPr>
          <p:cNvSpPr/>
          <p:nvPr/>
        </p:nvSpPr>
        <p:spPr>
          <a:xfrm>
            <a:off x="0" y="-1"/>
            <a:ext cx="12192000" cy="6857999"/>
          </a:xfrm>
          <a:prstGeom prst="rect">
            <a:avLst/>
          </a:prstGeom>
          <a:solidFill>
            <a:srgbClr val="DCE5F4"/>
          </a:solidFill>
          <a:ln>
            <a:solidFill>
              <a:srgbClr val="DCE5F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 xmlns:a16="http://schemas.microsoft.com/office/drawing/2014/main" id="{02CCAE17-8544-7340-95C6-FF53CF922854}"/>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8889" b="90089" l="10000" r="90000">
                        <a14:foregroundMark x1="45233" y1="90089" x2="50533" y2="89556"/>
                        <a14:foregroundMark x1="50533" y1="89556" x2="57233" y2="89556"/>
                        <a14:foregroundMark x1="46200" y1="9378" x2="54233" y2="9778"/>
                        <a14:foregroundMark x1="45100" y1="9600" x2="42167" y2="10000"/>
                        <a14:foregroundMark x1="56700" y1="9600" x2="55400" y2="9333"/>
                        <a14:foregroundMark x1="45800" y1="8889" x2="43633" y2="9556"/>
                      </a14:backgroundRemoval>
                    </a14:imgEffect>
                  </a14:imgLayer>
                </a14:imgProps>
              </a:ext>
              <a:ext uri="{28A0092B-C50C-407E-A947-70E740481C1C}">
                <a14:useLocalDpi xmlns:a14="http://schemas.microsoft.com/office/drawing/2010/main" val="0"/>
              </a:ext>
            </a:extLst>
          </a:blip>
          <a:srcRect l="17518" t="7097" r="17856" b="6820"/>
          <a:stretch/>
        </p:blipFill>
        <p:spPr>
          <a:xfrm>
            <a:off x="2997838" y="363448"/>
            <a:ext cx="6196324" cy="6131100"/>
          </a:xfrm>
          <a:prstGeom prst="rect">
            <a:avLst/>
          </a:prstGeom>
        </p:spPr>
      </p:pic>
      <p:sp>
        <p:nvSpPr>
          <p:cNvPr id="9" name="Rectangle 8">
            <a:extLst>
              <a:ext uri="{FF2B5EF4-FFF2-40B4-BE49-F238E27FC236}">
                <a16:creationId xmlns="" xmlns:a16="http://schemas.microsoft.com/office/drawing/2014/main" id="{B21CA44E-2D13-4806-9B97-787E96688CB1}"/>
              </a:ext>
            </a:extLst>
          </p:cNvPr>
          <p:cNvSpPr/>
          <p:nvPr/>
        </p:nvSpPr>
        <p:spPr>
          <a:xfrm>
            <a:off x="3956981" y="2971798"/>
            <a:ext cx="4278038" cy="91440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000" b="1" dirty="0">
                <a:solidFill>
                  <a:srgbClr val="679ECD"/>
                </a:solidFill>
                <a:latin typeface="Roboto" panose="02000000000000000000" pitchFamily="2" charset="0"/>
                <a:ea typeface="Roboto" panose="02000000000000000000" pitchFamily="2" charset="0"/>
              </a:rPr>
              <a:t>PLANÈTE</a:t>
            </a:r>
          </a:p>
        </p:txBody>
      </p:sp>
    </p:spTree>
    <p:extLst>
      <p:ext uri="{BB962C8B-B14F-4D97-AF65-F5344CB8AC3E}">
        <p14:creationId xmlns:p14="http://schemas.microsoft.com/office/powerpoint/2010/main" val="13853048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 xmlns:a16="http://schemas.microsoft.com/office/drawing/2014/main" id="{856DF677-A1FD-4270-8A81-7C35800E773F}"/>
              </a:ext>
            </a:extLst>
          </p:cNvPr>
          <p:cNvSpPr txBox="1"/>
          <p:nvPr/>
        </p:nvSpPr>
        <p:spPr>
          <a:xfrm>
            <a:off x="328202" y="174265"/>
            <a:ext cx="6093500" cy="523220"/>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800" b="1" i="0" u="none" strike="noStrike" kern="1200" cap="none" spc="0" normalizeH="0" baseline="0" noProof="0" dirty="0">
              <a:ln>
                <a:noFill/>
              </a:ln>
              <a:solidFill>
                <a:srgbClr val="679ECD"/>
              </a:solidFill>
              <a:effectLst/>
              <a:uLnTx/>
              <a:uFillTx/>
              <a:latin typeface="Roboto" panose="02000000000000000000" pitchFamily="2" charset="0"/>
              <a:ea typeface="Roboto" panose="02000000000000000000" pitchFamily="2" charset="0"/>
              <a:cs typeface="+mn-cs"/>
            </a:endParaRPr>
          </a:p>
        </p:txBody>
      </p:sp>
      <p:pic>
        <p:nvPicPr>
          <p:cNvPr id="25" name="Image 2">
            <a:extLst>
              <a:ext uri="{FF2B5EF4-FFF2-40B4-BE49-F238E27FC236}">
                <a16:creationId xmlns="" xmlns:a16="http://schemas.microsoft.com/office/drawing/2014/main" id="{1A944F55-D3ED-5C47-A790-76693CDCA07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V="1">
            <a:off x="419870" y="697485"/>
            <a:ext cx="2748596" cy="120985"/>
          </a:xfrm>
          <a:prstGeom prst="rect">
            <a:avLst/>
          </a:prstGeom>
          <a:noFill/>
        </p:spPr>
      </p:pic>
      <p:sp>
        <p:nvSpPr>
          <p:cNvPr id="42" name="TextBox 41">
            <a:extLst>
              <a:ext uri="{FF2B5EF4-FFF2-40B4-BE49-F238E27FC236}">
                <a16:creationId xmlns="" xmlns:a16="http://schemas.microsoft.com/office/drawing/2014/main" id="{17C43A61-2D95-49E9-B810-A6DC2F3F9F5C}"/>
              </a:ext>
            </a:extLst>
          </p:cNvPr>
          <p:cNvSpPr txBox="1"/>
          <p:nvPr/>
        </p:nvSpPr>
        <p:spPr>
          <a:xfrm>
            <a:off x="328202" y="174265"/>
            <a:ext cx="11535596" cy="523220"/>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679ECD"/>
                </a:solidFill>
                <a:effectLst/>
                <a:uLnTx/>
                <a:uFillTx/>
                <a:latin typeface="Roboto" panose="02000000000000000000" pitchFamily="2" charset="0"/>
                <a:ea typeface="Roboto" panose="02000000000000000000" pitchFamily="2" charset="0"/>
                <a:cs typeface="+mn-cs"/>
              </a:rPr>
              <a:t>ANALYSE DE L’ENVIRONNEMENT ET DU CHANGEMENT CLIMATIQUE</a:t>
            </a:r>
          </a:p>
        </p:txBody>
      </p:sp>
      <p:sp>
        <p:nvSpPr>
          <p:cNvPr id="122" name="Rectangle 121">
            <a:extLst>
              <a:ext uri="{FF2B5EF4-FFF2-40B4-BE49-F238E27FC236}">
                <a16:creationId xmlns="" xmlns:a16="http://schemas.microsoft.com/office/drawing/2014/main" id="{8257B4D6-C390-4CAA-9529-3FBD2C03B0AE}"/>
              </a:ext>
            </a:extLst>
          </p:cNvPr>
          <p:cNvSpPr/>
          <p:nvPr/>
        </p:nvSpPr>
        <p:spPr>
          <a:xfrm>
            <a:off x="419870" y="2522832"/>
            <a:ext cx="6221563" cy="3919532"/>
          </a:xfrm>
          <a:prstGeom prst="rect">
            <a:avLst/>
          </a:prstGeom>
          <a:solidFill>
            <a:srgbClr val="DCE5F4"/>
          </a:solidFill>
          <a:ln>
            <a:solidFill>
              <a:srgbClr val="DCE5F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fr-FR" sz="16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Dégradation de l’environnement due aux activités humaines : </a:t>
            </a:r>
            <a:r>
              <a:rPr kumimoji="0" lang="fr-FR"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chasse au feu de brousse et le commerce de charbon et des combustible ligneux, exploitation des ressources naturelles (mines, forêts,…), transformation de la végétation et du sol, pollution de l’eau</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fr-FR" sz="16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Décalage des saisons : </a:t>
            </a:r>
            <a:r>
              <a:rPr kumimoji="0" lang="fr-FR"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longue période de sécheresse, baisse accrue du niveau des eaux, hausse des températures, inondations, érosion hydrique, perte de biodiversité et vents violents</a:t>
            </a:r>
            <a:endParaRPr kumimoji="0" lang="fr-FR" sz="16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endParaRP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fr-FR" sz="16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Recul de la superficie forestière : </a:t>
            </a:r>
            <a:r>
              <a:rPr kumimoji="0" lang="fr-FR"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0,2% en moyenne par an entre 2000 et 2020, soit un recul de 7,5% en 10 ans.</a:t>
            </a:r>
          </a:p>
        </p:txBody>
      </p:sp>
      <p:sp>
        <p:nvSpPr>
          <p:cNvPr id="123" name="Rectangle 122">
            <a:extLst>
              <a:ext uri="{FF2B5EF4-FFF2-40B4-BE49-F238E27FC236}">
                <a16:creationId xmlns="" xmlns:a16="http://schemas.microsoft.com/office/drawing/2014/main" id="{62482AB6-F231-47E5-AF86-827792C7102D}"/>
              </a:ext>
            </a:extLst>
          </p:cNvPr>
          <p:cNvSpPr/>
          <p:nvPr/>
        </p:nvSpPr>
        <p:spPr>
          <a:xfrm>
            <a:off x="419870" y="2065632"/>
            <a:ext cx="6221563" cy="457200"/>
          </a:xfrm>
          <a:prstGeom prst="rect">
            <a:avLst/>
          </a:prstGeom>
          <a:solidFill>
            <a:srgbClr val="DAF0C2"/>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Éléments à retenir</a:t>
            </a:r>
          </a:p>
        </p:txBody>
      </p:sp>
      <p:sp>
        <p:nvSpPr>
          <p:cNvPr id="12" name="Oval 11">
            <a:extLst>
              <a:ext uri="{FF2B5EF4-FFF2-40B4-BE49-F238E27FC236}">
                <a16:creationId xmlns="" xmlns:a16="http://schemas.microsoft.com/office/drawing/2014/main" id="{8C4FBEFD-00E3-4619-8187-B5549A731EB7}"/>
              </a:ext>
            </a:extLst>
          </p:cNvPr>
          <p:cNvSpPr>
            <a:spLocks noChangeAspect="1"/>
          </p:cNvSpPr>
          <p:nvPr/>
        </p:nvSpPr>
        <p:spPr>
          <a:xfrm>
            <a:off x="6581266" y="1575468"/>
            <a:ext cx="5282532" cy="5282532"/>
          </a:xfrm>
          <a:prstGeom prst="ellipse">
            <a:avLst/>
          </a:prstGeom>
          <a:blipFill>
            <a:blip r:embed="rId3">
              <a:extLst>
                <a:ext uri="{28A0092B-C50C-407E-A947-70E740481C1C}">
                  <a14:useLocalDpi xmlns:a14="http://schemas.microsoft.com/office/drawing/2010/main" val="0"/>
                </a:ext>
              </a:extLst>
            </a:blip>
            <a:stretch>
              <a:fillRect l="29" t="-705" r="-5849" b="-705"/>
            </a:stretch>
          </a:blipFill>
          <a:ln>
            <a:solidFill>
              <a:schemeClr val="bg1"/>
            </a:solid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62485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 xmlns:a16="http://schemas.microsoft.com/office/drawing/2014/main" id="{07FB758E-BE8E-4564-81A1-85EA5C1C98E0}"/>
              </a:ext>
            </a:extLst>
          </p:cNvPr>
          <p:cNvSpPr/>
          <p:nvPr/>
        </p:nvSpPr>
        <p:spPr>
          <a:xfrm>
            <a:off x="0" y="-1"/>
            <a:ext cx="12192000" cy="6857999"/>
          </a:xfrm>
          <a:prstGeom prst="rect">
            <a:avLst/>
          </a:prstGeom>
          <a:solidFill>
            <a:srgbClr val="DCE5F4"/>
          </a:solidFill>
          <a:ln>
            <a:solidFill>
              <a:srgbClr val="DCE5F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 xmlns:a16="http://schemas.microsoft.com/office/drawing/2014/main" id="{02CCAE17-8544-7340-95C6-FF53CF922854}"/>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8889" b="90089" l="10000" r="90000">
                        <a14:foregroundMark x1="45233" y1="90089" x2="50533" y2="89556"/>
                        <a14:foregroundMark x1="50533" y1="89556" x2="57233" y2="89556"/>
                        <a14:foregroundMark x1="46200" y1="9378" x2="54233" y2="9778"/>
                        <a14:foregroundMark x1="45100" y1="9600" x2="42167" y2="10000"/>
                        <a14:foregroundMark x1="56700" y1="9600" x2="55400" y2="9333"/>
                        <a14:foregroundMark x1="45800" y1="8889" x2="43633" y2="9556"/>
                      </a14:backgroundRemoval>
                    </a14:imgEffect>
                  </a14:imgLayer>
                </a14:imgProps>
              </a:ext>
              <a:ext uri="{28A0092B-C50C-407E-A947-70E740481C1C}">
                <a14:useLocalDpi xmlns:a14="http://schemas.microsoft.com/office/drawing/2010/main" val="0"/>
              </a:ext>
            </a:extLst>
          </a:blip>
          <a:srcRect l="17518" t="7097" r="17856" b="6820"/>
          <a:stretch/>
        </p:blipFill>
        <p:spPr>
          <a:xfrm>
            <a:off x="2997838" y="363448"/>
            <a:ext cx="6196324" cy="6131100"/>
          </a:xfrm>
          <a:prstGeom prst="rect">
            <a:avLst/>
          </a:prstGeom>
        </p:spPr>
      </p:pic>
      <p:sp>
        <p:nvSpPr>
          <p:cNvPr id="9" name="Rectangle 8">
            <a:extLst>
              <a:ext uri="{FF2B5EF4-FFF2-40B4-BE49-F238E27FC236}">
                <a16:creationId xmlns="" xmlns:a16="http://schemas.microsoft.com/office/drawing/2014/main" id="{B21CA44E-2D13-4806-9B97-787E96688CB1}"/>
              </a:ext>
            </a:extLst>
          </p:cNvPr>
          <p:cNvSpPr/>
          <p:nvPr/>
        </p:nvSpPr>
        <p:spPr>
          <a:xfrm>
            <a:off x="3956981" y="2971798"/>
            <a:ext cx="4278038" cy="91440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000" b="1" dirty="0">
                <a:solidFill>
                  <a:srgbClr val="679ECD"/>
                </a:solidFill>
                <a:latin typeface="Roboto" panose="02000000000000000000" pitchFamily="2" charset="0"/>
                <a:ea typeface="Roboto" panose="02000000000000000000" pitchFamily="2" charset="0"/>
              </a:rPr>
              <a:t>PAIX</a:t>
            </a:r>
          </a:p>
        </p:txBody>
      </p:sp>
    </p:spTree>
    <p:extLst>
      <p:ext uri="{BB962C8B-B14F-4D97-AF65-F5344CB8AC3E}">
        <p14:creationId xmlns:p14="http://schemas.microsoft.com/office/powerpoint/2010/main" val="796247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 xmlns:a16="http://schemas.microsoft.com/office/drawing/2014/main" id="{856DF677-A1FD-4270-8A81-7C35800E773F}"/>
              </a:ext>
            </a:extLst>
          </p:cNvPr>
          <p:cNvSpPr txBox="1"/>
          <p:nvPr/>
        </p:nvSpPr>
        <p:spPr>
          <a:xfrm>
            <a:off x="328202" y="65406"/>
            <a:ext cx="6093500" cy="523220"/>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800" b="1" i="0" u="none" strike="noStrike" kern="1200" cap="none" spc="0" normalizeH="0" baseline="0" noProof="0" dirty="0">
              <a:ln>
                <a:noFill/>
              </a:ln>
              <a:solidFill>
                <a:srgbClr val="679ECD"/>
              </a:solidFill>
              <a:effectLst/>
              <a:uLnTx/>
              <a:uFillTx/>
              <a:latin typeface="Roboto" panose="02000000000000000000" pitchFamily="2" charset="0"/>
              <a:ea typeface="Roboto" panose="02000000000000000000" pitchFamily="2" charset="0"/>
              <a:cs typeface="+mn-cs"/>
            </a:endParaRPr>
          </a:p>
        </p:txBody>
      </p:sp>
      <p:pic>
        <p:nvPicPr>
          <p:cNvPr id="25" name="Image 2">
            <a:extLst>
              <a:ext uri="{FF2B5EF4-FFF2-40B4-BE49-F238E27FC236}">
                <a16:creationId xmlns="" xmlns:a16="http://schemas.microsoft.com/office/drawing/2014/main" id="{1A944F55-D3ED-5C47-A790-76693CDCA07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V="1">
            <a:off x="419870" y="855914"/>
            <a:ext cx="2748596" cy="120985"/>
          </a:xfrm>
          <a:prstGeom prst="rect">
            <a:avLst/>
          </a:prstGeom>
          <a:noFill/>
        </p:spPr>
      </p:pic>
      <p:sp>
        <p:nvSpPr>
          <p:cNvPr id="42" name="TextBox 41">
            <a:extLst>
              <a:ext uri="{FF2B5EF4-FFF2-40B4-BE49-F238E27FC236}">
                <a16:creationId xmlns="" xmlns:a16="http://schemas.microsoft.com/office/drawing/2014/main" id="{17C43A61-2D95-49E9-B810-A6DC2F3F9F5C}"/>
              </a:ext>
            </a:extLst>
          </p:cNvPr>
          <p:cNvSpPr txBox="1"/>
          <p:nvPr/>
        </p:nvSpPr>
        <p:spPr>
          <a:xfrm>
            <a:off x="328202" y="332694"/>
            <a:ext cx="9720038" cy="523220"/>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800" b="1" dirty="0">
                <a:solidFill>
                  <a:srgbClr val="679ECD"/>
                </a:solidFill>
                <a:latin typeface="Roboto" panose="02000000000000000000" pitchFamily="2" charset="0"/>
                <a:ea typeface="Roboto" panose="02000000000000000000" pitchFamily="2" charset="0"/>
              </a:rPr>
              <a:t>GOUVERNANCE POLITIQUE ET ETAT DE DROIT</a:t>
            </a:r>
            <a:endParaRPr kumimoji="0" lang="fr-FR" sz="2800" b="1" i="0" u="none" strike="noStrike" kern="1200" cap="none" spc="0" normalizeH="0" baseline="0" noProof="0" dirty="0">
              <a:ln>
                <a:noFill/>
              </a:ln>
              <a:solidFill>
                <a:srgbClr val="679ECD"/>
              </a:solidFill>
              <a:effectLst/>
              <a:uLnTx/>
              <a:uFillTx/>
              <a:latin typeface="Roboto" panose="02000000000000000000" pitchFamily="2" charset="0"/>
              <a:ea typeface="Roboto" panose="02000000000000000000" pitchFamily="2" charset="0"/>
              <a:cs typeface="+mn-cs"/>
            </a:endParaRPr>
          </a:p>
        </p:txBody>
      </p:sp>
      <p:sp>
        <p:nvSpPr>
          <p:cNvPr id="122" name="Rectangle 121">
            <a:extLst>
              <a:ext uri="{FF2B5EF4-FFF2-40B4-BE49-F238E27FC236}">
                <a16:creationId xmlns="" xmlns:a16="http://schemas.microsoft.com/office/drawing/2014/main" id="{8257B4D6-C390-4CAA-9529-3FBD2C03B0AE}"/>
              </a:ext>
            </a:extLst>
          </p:cNvPr>
          <p:cNvSpPr/>
          <p:nvPr/>
        </p:nvSpPr>
        <p:spPr>
          <a:xfrm>
            <a:off x="419870" y="2120577"/>
            <a:ext cx="7429903" cy="4252087"/>
          </a:xfrm>
          <a:prstGeom prst="rect">
            <a:avLst/>
          </a:prstGeom>
          <a:solidFill>
            <a:srgbClr val="DCE5F4"/>
          </a:solidFill>
          <a:ln>
            <a:solidFill>
              <a:srgbClr val="DCE5F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fr-FR" sz="15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Paix et réconciliation : </a:t>
            </a:r>
            <a:r>
              <a:rPr kumimoji="0" lang="fr-FR" sz="15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Signature APPR et Pacte de réconciliation dans la région de Nord-Est</a:t>
            </a:r>
          </a:p>
          <a:p>
            <a:pPr marL="285750" marR="0" lvl="0" indent="-285750"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fr-FR" sz="15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Programme de Désarmement</a:t>
            </a:r>
            <a:r>
              <a:rPr lang="fr-FR" sz="1500" b="1" dirty="0">
                <a:solidFill>
                  <a:prstClr val="black"/>
                </a:solidFill>
                <a:latin typeface="Roboto" panose="02000000000000000000" pitchFamily="2" charset="0"/>
                <a:ea typeface="Roboto" panose="02000000000000000000" pitchFamily="2" charset="0"/>
              </a:rPr>
              <a:t>-Démobilisation-Réinsertion et Rapatriement </a:t>
            </a:r>
            <a:endParaRPr kumimoji="0" lang="fr-FR" sz="15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endParaRPr>
          </a:p>
          <a:p>
            <a:pPr marL="285750" marR="0" lvl="0" indent="-285750"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fr-FR" sz="15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Décentralisation : </a:t>
            </a:r>
            <a:r>
              <a:rPr lang="fr-FR" sz="1500" dirty="0">
                <a:solidFill>
                  <a:prstClr val="black"/>
                </a:solidFill>
                <a:latin typeface="Roboto" panose="02000000000000000000" pitchFamily="2" charset="0"/>
                <a:ea typeface="Roboto" panose="02000000000000000000" pitchFamily="2" charset="0"/>
              </a:rPr>
              <a:t>A</a:t>
            </a:r>
            <a:r>
              <a:rPr kumimoji="0" lang="fr-FR" sz="1500" b="0" i="0" u="none" strike="noStrike" kern="1200" cap="none" spc="0" normalizeH="0" baseline="0" noProof="0" dirty="0" err="1">
                <a:ln>
                  <a:noFill/>
                </a:ln>
                <a:solidFill>
                  <a:prstClr val="black"/>
                </a:solidFill>
                <a:effectLst/>
                <a:uLnTx/>
                <a:uFillTx/>
                <a:latin typeface="Roboto" panose="02000000000000000000" pitchFamily="2" charset="0"/>
                <a:ea typeface="Roboto" panose="02000000000000000000" pitchFamily="2" charset="0"/>
                <a:cs typeface="+mn-cs"/>
              </a:rPr>
              <a:t>doption</a:t>
            </a:r>
            <a:r>
              <a:rPr kumimoji="0" lang="fr-FR" sz="15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 des deux lois sur l’organisation et le fonctionnement des collectivités territoriales (26 février 2020) et sur les circonscriptions administratives (10 décembre 2020)</a:t>
            </a:r>
            <a:endParaRPr kumimoji="0" lang="fr-FR" sz="1500" b="0" i="0" u="none" strike="noStrike" kern="1200" cap="none" spc="0" normalizeH="0" baseline="0" noProof="0" dirty="0">
              <a:ln>
                <a:noFill/>
              </a:ln>
              <a:solidFill>
                <a:prstClr val="black"/>
              </a:solidFill>
              <a:effectLst/>
              <a:highlight>
                <a:srgbClr val="FFFF00"/>
              </a:highlight>
              <a:uLnTx/>
              <a:uFillTx/>
              <a:latin typeface="Roboto" panose="02000000000000000000" pitchFamily="2" charset="0"/>
              <a:ea typeface="Roboto" panose="02000000000000000000" pitchFamily="2" charset="0"/>
              <a:cs typeface="+mn-cs"/>
            </a:endParaRPr>
          </a:p>
          <a:p>
            <a:pPr marL="285750" marR="0" lvl="0" indent="-285750"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fr-FR" sz="15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Dialogue républicain : </a:t>
            </a:r>
            <a:r>
              <a:rPr kumimoji="0" lang="fr-FR" sz="15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Mise en place du comité préparatoire du Dialogue Républicain; tenu en mars 2022.</a:t>
            </a:r>
          </a:p>
          <a:p>
            <a:pPr marL="285750" marR="0" lvl="0" indent="-285750"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fr-FR" sz="15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Élections</a:t>
            </a:r>
          </a:p>
          <a:p>
            <a:pPr marL="742950" marR="0" lvl="1" indent="-285750"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fr-FR" sz="15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Présidentielle et législative : </a:t>
            </a:r>
            <a:r>
              <a:rPr kumimoji="0" lang="fr-FR" sz="15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augmentation du nombre de femmes à l’Assemblée Nationale de 12 en 2016 à 18 en 2021, soit +50%</a:t>
            </a:r>
          </a:p>
          <a:p>
            <a:pPr marL="742950" marR="0" lvl="1" indent="-285750"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fr-FR" sz="15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Élections locales en préparation : </a:t>
            </a:r>
            <a:r>
              <a:rPr kumimoji="0" lang="fr-FR" sz="15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parachever le cycle électoral et mise en place des Conseils municipaux, des Assemblées régionales et du Sénat</a:t>
            </a:r>
          </a:p>
        </p:txBody>
      </p:sp>
      <p:sp>
        <p:nvSpPr>
          <p:cNvPr id="123" name="Rectangle 122">
            <a:extLst>
              <a:ext uri="{FF2B5EF4-FFF2-40B4-BE49-F238E27FC236}">
                <a16:creationId xmlns="" xmlns:a16="http://schemas.microsoft.com/office/drawing/2014/main" id="{62482AB6-F231-47E5-AF86-827792C7102D}"/>
              </a:ext>
            </a:extLst>
          </p:cNvPr>
          <p:cNvSpPr/>
          <p:nvPr/>
        </p:nvSpPr>
        <p:spPr>
          <a:xfrm>
            <a:off x="419870" y="1336029"/>
            <a:ext cx="11227845" cy="368756"/>
          </a:xfrm>
          <a:prstGeom prst="rect">
            <a:avLst/>
          </a:prstGeom>
          <a:solidFill>
            <a:srgbClr val="DAF0C2"/>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Éléments à retenir</a:t>
            </a:r>
          </a:p>
        </p:txBody>
      </p:sp>
      <p:sp>
        <p:nvSpPr>
          <p:cNvPr id="11" name="Rectangle 10">
            <a:extLst>
              <a:ext uri="{FF2B5EF4-FFF2-40B4-BE49-F238E27FC236}">
                <a16:creationId xmlns="" xmlns:a16="http://schemas.microsoft.com/office/drawing/2014/main" id="{01D85DF6-7FA9-4777-BB25-09BA63DAA6DF}"/>
              </a:ext>
            </a:extLst>
          </p:cNvPr>
          <p:cNvSpPr/>
          <p:nvPr/>
        </p:nvSpPr>
        <p:spPr>
          <a:xfrm>
            <a:off x="419869" y="1760570"/>
            <a:ext cx="7429903" cy="368757"/>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mn-cs"/>
              </a:rPr>
              <a:t>Politique</a:t>
            </a:r>
          </a:p>
        </p:txBody>
      </p:sp>
      <p:sp>
        <p:nvSpPr>
          <p:cNvPr id="13" name="Rectangle 12">
            <a:extLst>
              <a:ext uri="{FF2B5EF4-FFF2-40B4-BE49-F238E27FC236}">
                <a16:creationId xmlns="" xmlns:a16="http://schemas.microsoft.com/office/drawing/2014/main" id="{C91848F3-815C-42CB-9E94-468596858C67}"/>
              </a:ext>
            </a:extLst>
          </p:cNvPr>
          <p:cNvSpPr/>
          <p:nvPr/>
        </p:nvSpPr>
        <p:spPr>
          <a:xfrm>
            <a:off x="7962315" y="2120577"/>
            <a:ext cx="3685400" cy="4252087"/>
          </a:xfrm>
          <a:prstGeom prst="rect">
            <a:avLst/>
          </a:prstGeom>
          <a:solidFill>
            <a:srgbClr val="DCE5F4"/>
          </a:solidFill>
          <a:ln>
            <a:solidFill>
              <a:srgbClr val="DCE5F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fr-FR" sz="16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Restauration de l’autorité de l’Etat sur tout l’étendu du territoire </a:t>
            </a:r>
            <a:endParaRPr kumimoji="0" lang="fr-FR"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endParaRP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fr-FR" sz="16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Modernisation des services d’état civil : </a:t>
            </a:r>
            <a:r>
              <a:rPr kumimoji="0" lang="fr-FR"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constitution d’une base de la centralisation des données d’identité biométrique</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fr-FR" sz="16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Informatisation du fichier électoral : </a:t>
            </a:r>
            <a:r>
              <a:rPr kumimoji="0" lang="fr-FR"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délivrance de cartes d’électeurs et relance de l’identification nationale avec la délivrance de la carte nationale d’identité</a:t>
            </a:r>
          </a:p>
        </p:txBody>
      </p:sp>
      <p:sp>
        <p:nvSpPr>
          <p:cNvPr id="16" name="Rectangle 15">
            <a:extLst>
              <a:ext uri="{FF2B5EF4-FFF2-40B4-BE49-F238E27FC236}">
                <a16:creationId xmlns="" xmlns:a16="http://schemas.microsoft.com/office/drawing/2014/main" id="{CAB75DE8-9449-4442-A7D8-C95E5EAF5C1B}"/>
              </a:ext>
            </a:extLst>
          </p:cNvPr>
          <p:cNvSpPr/>
          <p:nvPr/>
        </p:nvSpPr>
        <p:spPr>
          <a:xfrm>
            <a:off x="7962315" y="1760570"/>
            <a:ext cx="3685400" cy="351258"/>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mn-cs"/>
              </a:rPr>
              <a:t>Modernisation de l’administration</a:t>
            </a:r>
          </a:p>
        </p:txBody>
      </p:sp>
    </p:spTree>
    <p:extLst>
      <p:ext uri="{BB962C8B-B14F-4D97-AF65-F5344CB8AC3E}">
        <p14:creationId xmlns:p14="http://schemas.microsoft.com/office/powerpoint/2010/main" val="9227266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 xmlns:a16="http://schemas.microsoft.com/office/drawing/2014/main" id="{856DF677-A1FD-4270-8A81-7C35800E773F}"/>
              </a:ext>
            </a:extLst>
          </p:cNvPr>
          <p:cNvSpPr txBox="1"/>
          <p:nvPr/>
        </p:nvSpPr>
        <p:spPr>
          <a:xfrm>
            <a:off x="328202" y="174265"/>
            <a:ext cx="6093500" cy="523220"/>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800" b="1" i="0" u="none" strike="noStrike" kern="1200" cap="none" spc="0" normalizeH="0" baseline="0" noProof="0" dirty="0">
              <a:ln>
                <a:noFill/>
              </a:ln>
              <a:solidFill>
                <a:srgbClr val="679ECD"/>
              </a:solidFill>
              <a:effectLst/>
              <a:uLnTx/>
              <a:uFillTx/>
              <a:latin typeface="Roboto" panose="02000000000000000000" pitchFamily="2" charset="0"/>
              <a:ea typeface="Roboto" panose="02000000000000000000" pitchFamily="2" charset="0"/>
              <a:cs typeface="+mn-cs"/>
            </a:endParaRPr>
          </a:p>
        </p:txBody>
      </p:sp>
      <p:pic>
        <p:nvPicPr>
          <p:cNvPr id="25" name="Image 2">
            <a:extLst>
              <a:ext uri="{FF2B5EF4-FFF2-40B4-BE49-F238E27FC236}">
                <a16:creationId xmlns="" xmlns:a16="http://schemas.microsoft.com/office/drawing/2014/main" id="{1A944F55-D3ED-5C47-A790-76693CDCA07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V="1">
            <a:off x="419870" y="697485"/>
            <a:ext cx="2748596" cy="120985"/>
          </a:xfrm>
          <a:prstGeom prst="rect">
            <a:avLst/>
          </a:prstGeom>
          <a:noFill/>
        </p:spPr>
      </p:pic>
      <p:sp>
        <p:nvSpPr>
          <p:cNvPr id="42" name="TextBox 41">
            <a:extLst>
              <a:ext uri="{FF2B5EF4-FFF2-40B4-BE49-F238E27FC236}">
                <a16:creationId xmlns="" xmlns:a16="http://schemas.microsoft.com/office/drawing/2014/main" id="{17C43A61-2D95-49E9-B810-A6DC2F3F9F5C}"/>
              </a:ext>
            </a:extLst>
          </p:cNvPr>
          <p:cNvSpPr txBox="1"/>
          <p:nvPr/>
        </p:nvSpPr>
        <p:spPr>
          <a:xfrm>
            <a:off x="328202" y="174265"/>
            <a:ext cx="9720038" cy="523220"/>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800" b="1" dirty="0">
                <a:solidFill>
                  <a:srgbClr val="679ECD"/>
                </a:solidFill>
                <a:latin typeface="Roboto" panose="02000000000000000000" pitchFamily="2" charset="0"/>
                <a:ea typeface="Roboto" panose="02000000000000000000" pitchFamily="2" charset="0"/>
              </a:rPr>
              <a:t>ANALYSE DE CONFLITS</a:t>
            </a:r>
            <a:endParaRPr kumimoji="0" lang="fr-FR" sz="2800" b="1" i="0" u="none" strike="noStrike" kern="1200" cap="none" spc="0" normalizeH="0" baseline="0" noProof="0" dirty="0">
              <a:ln>
                <a:noFill/>
              </a:ln>
              <a:solidFill>
                <a:srgbClr val="679ECD"/>
              </a:solidFill>
              <a:effectLst/>
              <a:uLnTx/>
              <a:uFillTx/>
              <a:latin typeface="Roboto" panose="02000000000000000000" pitchFamily="2" charset="0"/>
              <a:ea typeface="Roboto" panose="02000000000000000000" pitchFamily="2" charset="0"/>
              <a:cs typeface="+mn-cs"/>
            </a:endParaRPr>
          </a:p>
        </p:txBody>
      </p:sp>
      <p:sp>
        <p:nvSpPr>
          <p:cNvPr id="122" name="Rectangle 121">
            <a:extLst>
              <a:ext uri="{FF2B5EF4-FFF2-40B4-BE49-F238E27FC236}">
                <a16:creationId xmlns="" xmlns:a16="http://schemas.microsoft.com/office/drawing/2014/main" id="{8257B4D6-C390-4CAA-9529-3FBD2C03B0AE}"/>
              </a:ext>
            </a:extLst>
          </p:cNvPr>
          <p:cNvSpPr/>
          <p:nvPr/>
        </p:nvSpPr>
        <p:spPr>
          <a:xfrm>
            <a:off x="419870" y="1828607"/>
            <a:ext cx="6881264" cy="3990642"/>
          </a:xfrm>
          <a:prstGeom prst="rect">
            <a:avLst/>
          </a:prstGeom>
          <a:solidFill>
            <a:srgbClr val="DCE5F4"/>
          </a:solidFill>
          <a:ln>
            <a:solidFill>
              <a:srgbClr val="DCE5F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fr-FR" sz="16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Pauvreté</a:t>
            </a:r>
            <a:endParaRPr kumimoji="0" lang="fr-FR"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endParaRP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fr-FR" sz="16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Non-respect des différents accords politiques de paix </a:t>
            </a: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fr-FR" sz="16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Insécurité e</a:t>
            </a:r>
            <a:r>
              <a:rPr kumimoji="0" lang="fr-FR"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t </a:t>
            </a:r>
            <a:r>
              <a:rPr kumimoji="0" lang="fr-FR" sz="16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instabilité dans certains pays limitrophes</a:t>
            </a:r>
            <a:endParaRPr kumimoji="0" lang="fr-FR" sz="1600" b="0" i="0" u="none" strike="sngStrike" kern="1200" cap="none" spc="0" normalizeH="0" baseline="0" noProof="0" dirty="0">
              <a:ln>
                <a:noFill/>
              </a:ln>
              <a:solidFill>
                <a:schemeClr val="tx1"/>
              </a:solidFill>
              <a:effectLst/>
              <a:uLnTx/>
              <a:uFillTx/>
              <a:latin typeface="Roboto" panose="02000000000000000000" pitchFamily="2" charset="0"/>
              <a:ea typeface="Roboto" panose="02000000000000000000" pitchFamily="2" charset="0"/>
              <a:cs typeface="+mn-cs"/>
            </a:endParaRP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fr-FR" sz="1600" b="1" i="0" u="none" strike="noStrike" kern="1200" cap="none" spc="0" normalizeH="0" baseline="0" noProof="0" dirty="0">
                <a:ln>
                  <a:noFill/>
                </a:ln>
                <a:solidFill>
                  <a:schemeClr val="tx1"/>
                </a:solidFill>
                <a:effectLst/>
                <a:uLnTx/>
                <a:uFillTx/>
                <a:latin typeface="Roboto" panose="02000000000000000000" pitchFamily="2" charset="0"/>
                <a:ea typeface="Roboto" panose="02000000000000000000" pitchFamily="2" charset="0"/>
                <a:cs typeface="+mn-cs"/>
              </a:rPr>
              <a:t>Multiplication de groupes armés </a:t>
            </a: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lang="fr-FR" sz="1600" b="1" dirty="0">
                <a:solidFill>
                  <a:schemeClr val="tx1"/>
                </a:solidFill>
                <a:latin typeface="Roboto" panose="02000000000000000000" pitchFamily="2" charset="0"/>
                <a:ea typeface="Roboto" panose="02000000000000000000" pitchFamily="2" charset="0"/>
              </a:rPr>
              <a:t>M</a:t>
            </a:r>
            <a:r>
              <a:rPr kumimoji="0" lang="fr-FR" sz="1600" b="1" i="0" u="none" strike="noStrike" kern="1200" cap="none" spc="0" normalizeH="0" baseline="0" noProof="0" dirty="0" err="1">
                <a:ln>
                  <a:noFill/>
                </a:ln>
                <a:solidFill>
                  <a:schemeClr val="tx1"/>
                </a:solidFill>
                <a:effectLst/>
                <a:uLnTx/>
                <a:uFillTx/>
                <a:latin typeface="Roboto" panose="02000000000000000000" pitchFamily="2" charset="0"/>
                <a:ea typeface="Roboto" panose="02000000000000000000" pitchFamily="2" charset="0"/>
                <a:cs typeface="+mn-cs"/>
              </a:rPr>
              <a:t>ilitarisation</a:t>
            </a:r>
            <a:r>
              <a:rPr kumimoji="0" lang="fr-FR" sz="1600" b="1" i="0" u="none" strike="noStrike" kern="1200" cap="none" spc="0" normalizeH="0" baseline="0" noProof="0" dirty="0">
                <a:ln>
                  <a:noFill/>
                </a:ln>
                <a:solidFill>
                  <a:schemeClr val="tx1"/>
                </a:solidFill>
                <a:effectLst/>
                <a:uLnTx/>
                <a:uFillTx/>
                <a:latin typeface="Roboto" panose="02000000000000000000" pitchFamily="2" charset="0"/>
                <a:ea typeface="Roboto" panose="02000000000000000000" pitchFamily="2" charset="0"/>
                <a:cs typeface="+mn-cs"/>
              </a:rPr>
              <a:t> des transhumants</a:t>
            </a: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fr-FR" sz="1600" b="1" i="0" u="none" strike="noStrike" kern="1200" cap="none" spc="0" normalizeH="0" baseline="0" noProof="0" dirty="0">
                <a:ln>
                  <a:noFill/>
                </a:ln>
                <a:solidFill>
                  <a:schemeClr val="tx1"/>
                </a:solidFill>
                <a:effectLst/>
                <a:uLnTx/>
                <a:uFillTx/>
                <a:latin typeface="Roboto" panose="02000000000000000000" pitchFamily="2" charset="0"/>
                <a:ea typeface="Roboto" panose="02000000000000000000" pitchFamily="2" charset="0"/>
                <a:cs typeface="+mn-cs"/>
              </a:rPr>
              <a:t>Compétition pour le contrôle des ressources naturelles</a:t>
            </a: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fr-FR" sz="1600" b="1" i="0" u="non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Conflit post électoral</a:t>
            </a: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fr-FR" sz="16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Difficultés d’insertion sociale </a:t>
            </a:r>
            <a:r>
              <a:rPr kumimoji="0" lang="fr-FR"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des jeunes</a:t>
            </a: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fr-FR" sz="16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Impunité </a:t>
            </a:r>
            <a:r>
              <a:rPr kumimoji="0" lang="fr-FR"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et violations des droits humains </a:t>
            </a:r>
          </a:p>
        </p:txBody>
      </p:sp>
      <p:sp>
        <p:nvSpPr>
          <p:cNvPr id="123" name="Rectangle 122">
            <a:extLst>
              <a:ext uri="{FF2B5EF4-FFF2-40B4-BE49-F238E27FC236}">
                <a16:creationId xmlns="" xmlns:a16="http://schemas.microsoft.com/office/drawing/2014/main" id="{62482AB6-F231-47E5-AF86-827792C7102D}"/>
              </a:ext>
            </a:extLst>
          </p:cNvPr>
          <p:cNvSpPr/>
          <p:nvPr/>
        </p:nvSpPr>
        <p:spPr>
          <a:xfrm>
            <a:off x="419870" y="1371407"/>
            <a:ext cx="6881264" cy="457200"/>
          </a:xfrm>
          <a:prstGeom prst="rect">
            <a:avLst/>
          </a:prstGeom>
          <a:solidFill>
            <a:srgbClr val="DAF0C2"/>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Principaux facteurs de conflits</a:t>
            </a:r>
          </a:p>
        </p:txBody>
      </p:sp>
      <p:sp>
        <p:nvSpPr>
          <p:cNvPr id="12" name="Rectangle 11">
            <a:extLst>
              <a:ext uri="{FF2B5EF4-FFF2-40B4-BE49-F238E27FC236}">
                <a16:creationId xmlns="" xmlns:a16="http://schemas.microsoft.com/office/drawing/2014/main" id="{17EF538B-90A8-40E5-9E66-A3ACB65478A1}"/>
              </a:ext>
            </a:extLst>
          </p:cNvPr>
          <p:cNvSpPr/>
          <p:nvPr/>
        </p:nvSpPr>
        <p:spPr>
          <a:xfrm>
            <a:off x="7484013" y="1828607"/>
            <a:ext cx="4288117" cy="3990642"/>
          </a:xfrm>
          <a:prstGeom prst="rect">
            <a:avLst/>
          </a:prstGeom>
          <a:solidFill>
            <a:srgbClr val="DCE5F4"/>
          </a:solidFill>
          <a:ln>
            <a:solidFill>
              <a:srgbClr val="DCE5F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fr-FR" sz="16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Crises cycliques avec cinq changements anticonstitutionnels majeurs de pouvoir depuis 1960</a:t>
            </a: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fr-FR" sz="16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Crises multidimensionnelles : </a:t>
            </a:r>
            <a:r>
              <a:rPr kumimoji="0" lang="fr-FR"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les inégalités, le chômage, la paupérisation et marginalisation des régions enclavées, etc.</a:t>
            </a: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fr-FR" sz="16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Dialogue républicain : </a:t>
            </a:r>
            <a:r>
              <a:rPr kumimoji="0" lang="fr-FR"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dans le cadre de la feuille de route de la CIRGL + proclamation d’un cessez-le-feu le 15 octobre 2021</a:t>
            </a:r>
          </a:p>
        </p:txBody>
      </p:sp>
      <p:sp>
        <p:nvSpPr>
          <p:cNvPr id="13" name="Rectangle 12">
            <a:extLst>
              <a:ext uri="{FF2B5EF4-FFF2-40B4-BE49-F238E27FC236}">
                <a16:creationId xmlns="" xmlns:a16="http://schemas.microsoft.com/office/drawing/2014/main" id="{43E492D4-879E-4719-9D45-84A9CCDF4C77}"/>
              </a:ext>
            </a:extLst>
          </p:cNvPr>
          <p:cNvSpPr/>
          <p:nvPr/>
        </p:nvSpPr>
        <p:spPr>
          <a:xfrm>
            <a:off x="7484011" y="1371407"/>
            <a:ext cx="4288117" cy="457200"/>
          </a:xfrm>
          <a:prstGeom prst="rect">
            <a:avLst/>
          </a:prstGeom>
          <a:solidFill>
            <a:srgbClr val="DAF0C2"/>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Éléments à retenir </a:t>
            </a:r>
          </a:p>
        </p:txBody>
      </p:sp>
    </p:spTree>
    <p:extLst>
      <p:ext uri="{BB962C8B-B14F-4D97-AF65-F5344CB8AC3E}">
        <p14:creationId xmlns:p14="http://schemas.microsoft.com/office/powerpoint/2010/main" val="21895846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 xmlns:a16="http://schemas.microsoft.com/office/drawing/2014/main" id="{07FB758E-BE8E-4564-81A1-85EA5C1C98E0}"/>
              </a:ext>
            </a:extLst>
          </p:cNvPr>
          <p:cNvSpPr/>
          <p:nvPr/>
        </p:nvSpPr>
        <p:spPr>
          <a:xfrm>
            <a:off x="0" y="-1"/>
            <a:ext cx="12192000" cy="6857999"/>
          </a:xfrm>
          <a:prstGeom prst="rect">
            <a:avLst/>
          </a:prstGeom>
          <a:solidFill>
            <a:srgbClr val="DCE5F4"/>
          </a:solidFill>
          <a:ln>
            <a:solidFill>
              <a:srgbClr val="DCE5F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 xmlns:a16="http://schemas.microsoft.com/office/drawing/2014/main" id="{02CCAE17-8544-7340-95C6-FF53CF922854}"/>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8889" b="90089" l="10000" r="90000">
                        <a14:foregroundMark x1="45233" y1="90089" x2="50533" y2="89556"/>
                        <a14:foregroundMark x1="50533" y1="89556" x2="57233" y2="89556"/>
                        <a14:foregroundMark x1="46200" y1="9378" x2="54233" y2="9778"/>
                        <a14:foregroundMark x1="45100" y1="9600" x2="42167" y2="10000"/>
                        <a14:foregroundMark x1="56700" y1="9600" x2="55400" y2="9333"/>
                        <a14:foregroundMark x1="45800" y1="8889" x2="43633" y2="9556"/>
                      </a14:backgroundRemoval>
                    </a14:imgEffect>
                  </a14:imgLayer>
                </a14:imgProps>
              </a:ext>
              <a:ext uri="{28A0092B-C50C-407E-A947-70E740481C1C}">
                <a14:useLocalDpi xmlns:a14="http://schemas.microsoft.com/office/drawing/2010/main" val="0"/>
              </a:ext>
            </a:extLst>
          </a:blip>
          <a:srcRect l="17518" t="7097" r="17856" b="6820"/>
          <a:stretch/>
        </p:blipFill>
        <p:spPr>
          <a:xfrm>
            <a:off x="2997838" y="363448"/>
            <a:ext cx="6196324" cy="6131100"/>
          </a:xfrm>
          <a:prstGeom prst="rect">
            <a:avLst/>
          </a:prstGeom>
        </p:spPr>
      </p:pic>
      <p:sp>
        <p:nvSpPr>
          <p:cNvPr id="9" name="Rectangle 8">
            <a:extLst>
              <a:ext uri="{FF2B5EF4-FFF2-40B4-BE49-F238E27FC236}">
                <a16:creationId xmlns="" xmlns:a16="http://schemas.microsoft.com/office/drawing/2014/main" id="{B21CA44E-2D13-4806-9B97-787E96688CB1}"/>
              </a:ext>
            </a:extLst>
          </p:cNvPr>
          <p:cNvSpPr/>
          <p:nvPr/>
        </p:nvSpPr>
        <p:spPr>
          <a:xfrm>
            <a:off x="3956981" y="2971798"/>
            <a:ext cx="4278038" cy="91440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000" b="1" dirty="0">
                <a:solidFill>
                  <a:srgbClr val="679ECD"/>
                </a:solidFill>
                <a:latin typeface="Roboto" panose="02000000000000000000" pitchFamily="2" charset="0"/>
                <a:ea typeface="Roboto" panose="02000000000000000000" pitchFamily="2" charset="0"/>
              </a:rPr>
              <a:t>PARTENARIAT</a:t>
            </a:r>
          </a:p>
        </p:txBody>
      </p:sp>
    </p:spTree>
    <p:extLst>
      <p:ext uri="{BB962C8B-B14F-4D97-AF65-F5344CB8AC3E}">
        <p14:creationId xmlns:p14="http://schemas.microsoft.com/office/powerpoint/2010/main" val="1754783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 xmlns:a16="http://schemas.microsoft.com/office/drawing/2014/main" id="{856DF677-A1FD-4270-8A81-7C35800E773F}"/>
              </a:ext>
            </a:extLst>
          </p:cNvPr>
          <p:cNvSpPr txBox="1"/>
          <p:nvPr/>
        </p:nvSpPr>
        <p:spPr>
          <a:xfrm>
            <a:off x="328202" y="174265"/>
            <a:ext cx="6093500" cy="523220"/>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800" b="1" i="0" u="none" strike="noStrike" kern="1200" cap="none" spc="0" normalizeH="0" baseline="0" noProof="0" dirty="0">
              <a:ln>
                <a:noFill/>
              </a:ln>
              <a:solidFill>
                <a:srgbClr val="679ECD"/>
              </a:solidFill>
              <a:effectLst/>
              <a:uLnTx/>
              <a:uFillTx/>
              <a:latin typeface="Roboto" panose="02000000000000000000" pitchFamily="2" charset="0"/>
              <a:ea typeface="Roboto" panose="02000000000000000000" pitchFamily="2" charset="0"/>
              <a:cs typeface="+mn-cs"/>
            </a:endParaRPr>
          </a:p>
        </p:txBody>
      </p:sp>
      <p:pic>
        <p:nvPicPr>
          <p:cNvPr id="25" name="Image 2">
            <a:extLst>
              <a:ext uri="{FF2B5EF4-FFF2-40B4-BE49-F238E27FC236}">
                <a16:creationId xmlns="" xmlns:a16="http://schemas.microsoft.com/office/drawing/2014/main" id="{1A944F55-D3ED-5C47-A790-76693CDCA07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V="1">
            <a:off x="419870" y="697485"/>
            <a:ext cx="2748596" cy="120985"/>
          </a:xfrm>
          <a:prstGeom prst="rect">
            <a:avLst/>
          </a:prstGeom>
          <a:noFill/>
        </p:spPr>
      </p:pic>
      <p:sp>
        <p:nvSpPr>
          <p:cNvPr id="42" name="TextBox 41">
            <a:extLst>
              <a:ext uri="{FF2B5EF4-FFF2-40B4-BE49-F238E27FC236}">
                <a16:creationId xmlns="" xmlns:a16="http://schemas.microsoft.com/office/drawing/2014/main" id="{17C43A61-2D95-49E9-B810-A6DC2F3F9F5C}"/>
              </a:ext>
            </a:extLst>
          </p:cNvPr>
          <p:cNvSpPr txBox="1"/>
          <p:nvPr/>
        </p:nvSpPr>
        <p:spPr>
          <a:xfrm>
            <a:off x="328202" y="174265"/>
            <a:ext cx="9720038" cy="523220"/>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679ECD"/>
                </a:solidFill>
                <a:effectLst/>
                <a:uLnTx/>
                <a:uFillTx/>
                <a:latin typeface="Roboto" panose="02000000000000000000" pitchFamily="2" charset="0"/>
                <a:ea typeface="Roboto" panose="02000000000000000000" pitchFamily="2" charset="0"/>
                <a:cs typeface="+mn-cs"/>
              </a:rPr>
              <a:t>RESSOURCES INTÉRIEURES</a:t>
            </a:r>
          </a:p>
        </p:txBody>
      </p:sp>
      <p:sp>
        <p:nvSpPr>
          <p:cNvPr id="13" name="Rectangle 12">
            <a:extLst>
              <a:ext uri="{FF2B5EF4-FFF2-40B4-BE49-F238E27FC236}">
                <a16:creationId xmlns="" xmlns:a16="http://schemas.microsoft.com/office/drawing/2014/main" id="{056CE620-9AE9-4A6C-B51F-C1511CAD3F23}"/>
              </a:ext>
            </a:extLst>
          </p:cNvPr>
          <p:cNvSpPr/>
          <p:nvPr/>
        </p:nvSpPr>
        <p:spPr>
          <a:xfrm>
            <a:off x="419869" y="2494888"/>
            <a:ext cx="2748597" cy="3305790"/>
          </a:xfrm>
          <a:prstGeom prst="rect">
            <a:avLst/>
          </a:prstGeom>
          <a:solidFill>
            <a:srgbClr val="DCE5F4"/>
          </a:solidFill>
          <a:ln>
            <a:solidFill>
              <a:srgbClr val="DCE5F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fr-FR" sz="16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En baisse</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fr-FR" sz="16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Budget de l’Etat : </a:t>
            </a:r>
            <a:r>
              <a:rPr kumimoji="0" lang="fr-FR"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faible taux de pression fiscale (8%); 17% dans la zone CEMAC</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fr-FR" sz="16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Recettes de l’Etat : </a:t>
            </a:r>
            <a:r>
              <a:rPr kumimoji="0" lang="fr-FR"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en chute à cause de la Covid-19 et crise post-électorale</a:t>
            </a:r>
          </a:p>
        </p:txBody>
      </p:sp>
      <p:sp>
        <p:nvSpPr>
          <p:cNvPr id="14" name="Rectangle 13">
            <a:extLst>
              <a:ext uri="{FF2B5EF4-FFF2-40B4-BE49-F238E27FC236}">
                <a16:creationId xmlns="" xmlns:a16="http://schemas.microsoft.com/office/drawing/2014/main" id="{A34FEC53-2FF5-4E20-8D76-76CB15D34712}"/>
              </a:ext>
            </a:extLst>
          </p:cNvPr>
          <p:cNvSpPr/>
          <p:nvPr/>
        </p:nvSpPr>
        <p:spPr>
          <a:xfrm>
            <a:off x="419869" y="1719086"/>
            <a:ext cx="7030085" cy="368756"/>
          </a:xfrm>
          <a:prstGeom prst="rect">
            <a:avLst/>
          </a:prstGeom>
          <a:solidFill>
            <a:srgbClr val="DAF0C2"/>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Éléments à retenir</a:t>
            </a:r>
          </a:p>
        </p:txBody>
      </p:sp>
      <p:sp>
        <p:nvSpPr>
          <p:cNvPr id="15" name="Rectangle 14">
            <a:extLst>
              <a:ext uri="{FF2B5EF4-FFF2-40B4-BE49-F238E27FC236}">
                <a16:creationId xmlns="" xmlns:a16="http://schemas.microsoft.com/office/drawing/2014/main" id="{41D24F1B-D9E0-4657-B78B-5F8D6F7D2C7C}"/>
              </a:ext>
            </a:extLst>
          </p:cNvPr>
          <p:cNvSpPr/>
          <p:nvPr/>
        </p:nvSpPr>
        <p:spPr>
          <a:xfrm>
            <a:off x="419868" y="2143627"/>
            <a:ext cx="2748597" cy="368757"/>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mn-cs"/>
              </a:rPr>
              <a:t>Ressources intérieures</a:t>
            </a:r>
          </a:p>
        </p:txBody>
      </p:sp>
      <p:sp>
        <p:nvSpPr>
          <p:cNvPr id="16" name="Rectangle 15">
            <a:extLst>
              <a:ext uri="{FF2B5EF4-FFF2-40B4-BE49-F238E27FC236}">
                <a16:creationId xmlns="" xmlns:a16="http://schemas.microsoft.com/office/drawing/2014/main" id="{C0BC4394-2CF5-447F-A829-3CF76EB18878}"/>
              </a:ext>
            </a:extLst>
          </p:cNvPr>
          <p:cNvSpPr/>
          <p:nvPr/>
        </p:nvSpPr>
        <p:spPr>
          <a:xfrm>
            <a:off x="3312337" y="2494886"/>
            <a:ext cx="4137617" cy="4286914"/>
          </a:xfrm>
          <a:prstGeom prst="rect">
            <a:avLst/>
          </a:prstGeom>
          <a:solidFill>
            <a:srgbClr val="DCE5F4"/>
          </a:solidFill>
          <a:ln>
            <a:solidFill>
              <a:srgbClr val="DCE5F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100"/>
              </a:spcBef>
              <a:spcAft>
                <a:spcPts val="100"/>
              </a:spcAft>
              <a:buClrTx/>
              <a:buSzTx/>
              <a:buFont typeface="Arial" panose="020B0604020202020204" pitchFamily="34" charset="0"/>
              <a:buChar char="•"/>
              <a:tabLst/>
              <a:defRPr/>
            </a:pPr>
            <a:r>
              <a:rPr kumimoji="0" lang="fr-FR" sz="16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En chute: Suspension et reports des appuis budgétaires</a:t>
            </a:r>
          </a:p>
          <a:p>
            <a:pPr marL="285750" marR="0" lvl="0" indent="-285750" algn="l" defTabSz="914400" rtl="0" eaLnBrk="1" fontAlgn="auto" latinLnBrk="0" hangingPunct="1">
              <a:lnSpc>
                <a:spcPct val="100000"/>
              </a:lnSpc>
              <a:spcBef>
                <a:spcPts val="100"/>
              </a:spcBef>
              <a:spcAft>
                <a:spcPts val="100"/>
              </a:spcAft>
              <a:buClrTx/>
              <a:buSzTx/>
              <a:buFont typeface="Arial" panose="020B0604020202020204" pitchFamily="34" charset="0"/>
              <a:buChar char="•"/>
              <a:tabLst/>
              <a:defRPr/>
            </a:pPr>
            <a:r>
              <a:rPr kumimoji="0" lang="fr-FR" sz="16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APD : Baisse de 3 pts (</a:t>
            </a:r>
            <a:r>
              <a:rPr kumimoji="0" lang="fr-FR"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9.6% du PIB en 2019, 12.6% du PIB en 2020)</a:t>
            </a:r>
          </a:p>
          <a:p>
            <a:pPr marL="742950" marR="0" lvl="1" indent="-285750" algn="l" defTabSz="914400" rtl="0" eaLnBrk="1" fontAlgn="auto" latinLnBrk="0" hangingPunct="1">
              <a:lnSpc>
                <a:spcPct val="100000"/>
              </a:lnSpc>
              <a:spcBef>
                <a:spcPts val="100"/>
              </a:spcBef>
              <a:spcAft>
                <a:spcPts val="100"/>
              </a:spcAft>
              <a:buClrTx/>
              <a:buSzTx/>
              <a:buFont typeface="Arial" panose="020B0604020202020204" pitchFamily="34" charset="0"/>
              <a:buChar char="•"/>
              <a:tabLst/>
              <a:defRPr/>
            </a:pPr>
            <a:r>
              <a:rPr kumimoji="0" lang="fr-FR"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60% des ressources budgétaires en 2020</a:t>
            </a:r>
          </a:p>
          <a:p>
            <a:pPr marL="742950" marR="0" lvl="1" indent="-285750" algn="l" defTabSz="914400" rtl="0" eaLnBrk="1" fontAlgn="auto" latinLnBrk="0" hangingPunct="1">
              <a:lnSpc>
                <a:spcPct val="100000"/>
              </a:lnSpc>
              <a:spcBef>
                <a:spcPts val="100"/>
              </a:spcBef>
              <a:spcAft>
                <a:spcPts val="100"/>
              </a:spcAft>
              <a:buClrTx/>
              <a:buSzTx/>
              <a:buFont typeface="Arial" panose="020B0604020202020204" pitchFamily="34" charset="0"/>
              <a:buChar char="•"/>
              <a:tabLst/>
              <a:defRPr/>
            </a:pPr>
            <a:r>
              <a:rPr kumimoji="0" lang="fr-FR"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52.8% en 2021 </a:t>
            </a:r>
          </a:p>
          <a:p>
            <a:pPr marL="285750" indent="-285750">
              <a:spcBef>
                <a:spcPts val="100"/>
              </a:spcBef>
              <a:spcAft>
                <a:spcPts val="100"/>
              </a:spcAft>
              <a:buFont typeface="Arial" panose="020B0604020202020204" pitchFamily="34" charset="0"/>
              <a:buChar char="•"/>
              <a:defRPr/>
            </a:pPr>
            <a:r>
              <a:rPr kumimoji="0" lang="fr-FR" sz="16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IDE :</a:t>
            </a:r>
            <a:r>
              <a:rPr kumimoji="0" lang="fr-FR"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 </a:t>
            </a:r>
            <a:r>
              <a:rPr kumimoji="0" lang="fr-FR" sz="16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Baisse de 1 pt </a:t>
            </a:r>
            <a:r>
              <a:rPr kumimoji="0" lang="fr-FR"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(1.1% du PIB en 2019, 0.1% en 2020)</a:t>
            </a:r>
          </a:p>
          <a:p>
            <a:pPr marL="742950" marR="0" lvl="1" indent="-285750" algn="l" defTabSz="914400" rtl="0" eaLnBrk="1" fontAlgn="auto" latinLnBrk="0" hangingPunct="1">
              <a:lnSpc>
                <a:spcPct val="100000"/>
              </a:lnSpc>
              <a:spcBef>
                <a:spcPts val="100"/>
              </a:spcBef>
              <a:spcAft>
                <a:spcPts val="100"/>
              </a:spcAft>
              <a:buClrTx/>
              <a:buSzTx/>
              <a:buFont typeface="Arial" panose="020B0604020202020204" pitchFamily="34" charset="0"/>
              <a:buChar char="•"/>
              <a:tabLst/>
              <a:defRPr/>
            </a:pPr>
            <a:r>
              <a:rPr kumimoji="0" lang="fr-FR"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Stock d'IDE en 2020: 718 millions USD</a:t>
            </a:r>
          </a:p>
          <a:p>
            <a:pPr marL="285750" marR="0" lvl="0" indent="-285750" algn="l" defTabSz="914400" rtl="0" eaLnBrk="1" fontAlgn="auto" latinLnBrk="0" hangingPunct="1">
              <a:lnSpc>
                <a:spcPct val="100000"/>
              </a:lnSpc>
              <a:spcBef>
                <a:spcPts val="100"/>
              </a:spcBef>
              <a:spcAft>
                <a:spcPts val="100"/>
              </a:spcAft>
              <a:buClrTx/>
              <a:buSzTx/>
              <a:buFont typeface="Arial" panose="020B0604020202020204" pitchFamily="34" charset="0"/>
              <a:buChar char="•"/>
              <a:tabLst/>
              <a:defRPr/>
            </a:pPr>
            <a:r>
              <a:rPr kumimoji="0" lang="fr-FR" sz="16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Transfert de fonds de la diaspora : Baisse de 59% (</a:t>
            </a:r>
            <a:r>
              <a:rPr kumimoji="0" lang="fr-FR"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4.4 Md USD 2018, 2.6 Md USD en 2020)</a:t>
            </a:r>
          </a:p>
          <a:p>
            <a:pPr marL="285750" marR="0" lvl="0" indent="-285750" algn="l" defTabSz="914400" rtl="0" eaLnBrk="1" fontAlgn="auto" latinLnBrk="0" hangingPunct="1">
              <a:lnSpc>
                <a:spcPct val="100000"/>
              </a:lnSpc>
              <a:spcBef>
                <a:spcPts val="100"/>
              </a:spcBef>
              <a:spcAft>
                <a:spcPts val="100"/>
              </a:spcAft>
              <a:buClrTx/>
              <a:buSzTx/>
              <a:buFont typeface="Arial" panose="020B0604020202020204" pitchFamily="34" charset="0"/>
              <a:buChar char="•"/>
              <a:tabLst/>
              <a:defRPr/>
            </a:pPr>
            <a:r>
              <a:rPr lang="fr-FR" sz="1600" b="1" dirty="0">
                <a:solidFill>
                  <a:prstClr val="black"/>
                </a:solidFill>
                <a:latin typeface="Roboto" panose="02000000000000000000" pitchFamily="2" charset="0"/>
                <a:ea typeface="Roboto" panose="02000000000000000000" pitchFamily="2" charset="0"/>
              </a:rPr>
              <a:t>FMI et Banque Mondiale</a:t>
            </a:r>
            <a:r>
              <a:rPr lang="fr-FR" sz="1600" dirty="0">
                <a:solidFill>
                  <a:prstClr val="black"/>
                </a:solidFill>
                <a:latin typeface="Roboto" panose="02000000000000000000" pitchFamily="2" charset="0"/>
                <a:ea typeface="Roboto" panose="02000000000000000000" pitchFamily="2" charset="0"/>
              </a:rPr>
              <a:t>: Tous les repères structurels sont respectés </a:t>
            </a:r>
            <a:endParaRPr kumimoji="0" lang="fr-FR" sz="16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endParaRPr>
          </a:p>
        </p:txBody>
      </p:sp>
      <p:sp>
        <p:nvSpPr>
          <p:cNvPr id="17" name="Rectangle 16">
            <a:extLst>
              <a:ext uri="{FF2B5EF4-FFF2-40B4-BE49-F238E27FC236}">
                <a16:creationId xmlns="" xmlns:a16="http://schemas.microsoft.com/office/drawing/2014/main" id="{D0C87020-B27C-456A-9C1B-89F74558C4FD}"/>
              </a:ext>
            </a:extLst>
          </p:cNvPr>
          <p:cNvSpPr/>
          <p:nvPr/>
        </p:nvSpPr>
        <p:spPr>
          <a:xfrm>
            <a:off x="3312337" y="2143627"/>
            <a:ext cx="4137617" cy="373538"/>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mn-cs"/>
              </a:rPr>
              <a:t>Ressources extérieures</a:t>
            </a:r>
          </a:p>
        </p:txBody>
      </p:sp>
      <p:graphicFrame>
        <p:nvGraphicFramePr>
          <p:cNvPr id="19" name="Chart 18">
            <a:extLst>
              <a:ext uri="{FF2B5EF4-FFF2-40B4-BE49-F238E27FC236}">
                <a16:creationId xmlns="" xmlns:a16="http://schemas.microsoft.com/office/drawing/2014/main" id="{EE481E98-D994-414F-9CCC-828F1CA32CB2}"/>
              </a:ext>
            </a:extLst>
          </p:cNvPr>
          <p:cNvGraphicFramePr>
            <a:graphicFrameLocks/>
          </p:cNvGraphicFramePr>
          <p:nvPr>
            <p:extLst>
              <p:ext uri="{D42A27DB-BD31-4B8C-83A1-F6EECF244321}">
                <p14:modId xmlns:p14="http://schemas.microsoft.com/office/powerpoint/2010/main" val="2780693623"/>
              </p:ext>
            </p:extLst>
          </p:nvPr>
        </p:nvGraphicFramePr>
        <p:xfrm>
          <a:off x="7593825" y="1719087"/>
          <a:ext cx="4384815" cy="486268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6565456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 xmlns:a16="http://schemas.microsoft.com/office/drawing/2014/main" id="{856DF677-A1FD-4270-8A81-7C35800E773F}"/>
              </a:ext>
            </a:extLst>
          </p:cNvPr>
          <p:cNvSpPr txBox="1"/>
          <p:nvPr/>
        </p:nvSpPr>
        <p:spPr>
          <a:xfrm>
            <a:off x="328202" y="174265"/>
            <a:ext cx="6093500" cy="523220"/>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800" b="1" i="0" u="none" strike="noStrike" kern="1200" cap="none" spc="0" normalizeH="0" baseline="0" noProof="0" dirty="0">
              <a:ln>
                <a:noFill/>
              </a:ln>
              <a:solidFill>
                <a:srgbClr val="679ECD"/>
              </a:solidFill>
              <a:effectLst/>
              <a:uLnTx/>
              <a:uFillTx/>
              <a:latin typeface="Roboto" panose="02000000000000000000" pitchFamily="2" charset="0"/>
              <a:ea typeface="Roboto" panose="02000000000000000000" pitchFamily="2" charset="0"/>
              <a:cs typeface="+mn-cs"/>
            </a:endParaRPr>
          </a:p>
        </p:txBody>
      </p:sp>
      <p:pic>
        <p:nvPicPr>
          <p:cNvPr id="25" name="Image 2">
            <a:extLst>
              <a:ext uri="{FF2B5EF4-FFF2-40B4-BE49-F238E27FC236}">
                <a16:creationId xmlns="" xmlns:a16="http://schemas.microsoft.com/office/drawing/2014/main" id="{1A944F55-D3ED-5C47-A790-76693CDCA07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V="1">
            <a:off x="419870" y="697485"/>
            <a:ext cx="2748596" cy="120985"/>
          </a:xfrm>
          <a:prstGeom prst="rect">
            <a:avLst/>
          </a:prstGeom>
          <a:noFill/>
        </p:spPr>
      </p:pic>
      <p:sp>
        <p:nvSpPr>
          <p:cNvPr id="42" name="TextBox 41">
            <a:extLst>
              <a:ext uri="{FF2B5EF4-FFF2-40B4-BE49-F238E27FC236}">
                <a16:creationId xmlns="" xmlns:a16="http://schemas.microsoft.com/office/drawing/2014/main" id="{17C43A61-2D95-49E9-B810-A6DC2F3F9F5C}"/>
              </a:ext>
            </a:extLst>
          </p:cNvPr>
          <p:cNvSpPr txBox="1"/>
          <p:nvPr/>
        </p:nvSpPr>
        <p:spPr>
          <a:xfrm>
            <a:off x="328202" y="174265"/>
            <a:ext cx="9720038" cy="523220"/>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679ECD"/>
                </a:solidFill>
                <a:effectLst/>
                <a:uLnTx/>
                <a:uFillTx/>
                <a:latin typeface="Roboto" panose="02000000000000000000" pitchFamily="2" charset="0"/>
                <a:ea typeface="Roboto" panose="02000000000000000000" pitchFamily="2" charset="0"/>
                <a:cs typeface="+mn-cs"/>
              </a:rPr>
              <a:t>MOBILISATION DES RESSOURCES EXTÉRIEURES</a:t>
            </a:r>
          </a:p>
        </p:txBody>
      </p:sp>
      <p:sp>
        <p:nvSpPr>
          <p:cNvPr id="8" name="Rectangle 7">
            <a:extLst>
              <a:ext uri="{FF2B5EF4-FFF2-40B4-BE49-F238E27FC236}">
                <a16:creationId xmlns="" xmlns:a16="http://schemas.microsoft.com/office/drawing/2014/main" id="{B4592159-0420-47FA-B4A6-75E28D12895E}"/>
              </a:ext>
            </a:extLst>
          </p:cNvPr>
          <p:cNvSpPr/>
          <p:nvPr/>
        </p:nvSpPr>
        <p:spPr>
          <a:xfrm>
            <a:off x="419870" y="2437642"/>
            <a:ext cx="6529572" cy="2695442"/>
          </a:xfrm>
          <a:prstGeom prst="rect">
            <a:avLst/>
          </a:prstGeom>
          <a:solidFill>
            <a:srgbClr val="DCE5F4"/>
          </a:solidFill>
          <a:ln>
            <a:solidFill>
              <a:srgbClr val="DCE5F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fr-FR" sz="16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Effets de la Covid-19 et de la crise postélectorale : </a:t>
            </a:r>
            <a:r>
              <a:rPr kumimoji="0" lang="fr-FR"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insécurité, baisse des activités économiques, crise humanitaire avec des PDI, baisse des ressources budgétaires, etc.</a:t>
            </a: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fr-FR" sz="16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Gouvernance économique : </a:t>
            </a:r>
            <a:r>
              <a:rPr kumimoji="0" lang="fr-FR"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corruption, baisse de activités (2020), reprise lente (2021) et perspective conditionnée à la  crise en cours</a:t>
            </a:r>
            <a:r>
              <a:rPr lang="fr-FR" sz="1600" dirty="0">
                <a:solidFill>
                  <a:prstClr val="black"/>
                </a:solidFill>
                <a:latin typeface="Roboto" panose="02000000000000000000" pitchFamily="2" charset="0"/>
                <a:ea typeface="Roboto" panose="02000000000000000000" pitchFamily="2" charset="0"/>
              </a:rPr>
              <a:t> en Europe</a:t>
            </a:r>
            <a:endParaRPr kumimoji="0" lang="fr-FR"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endParaRP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fr-FR" sz="16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Coopération internationale</a:t>
            </a:r>
            <a:r>
              <a:rPr kumimoji="0" lang="fr-FR"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 Suspension de la Facilité élargie de crédit (FEC), Suspension et reports des appuis budgétaires.</a:t>
            </a:r>
          </a:p>
        </p:txBody>
      </p:sp>
      <p:sp>
        <p:nvSpPr>
          <p:cNvPr id="9" name="Rectangle 8">
            <a:extLst>
              <a:ext uri="{FF2B5EF4-FFF2-40B4-BE49-F238E27FC236}">
                <a16:creationId xmlns="" xmlns:a16="http://schemas.microsoft.com/office/drawing/2014/main" id="{AB0AE188-7A74-4DE6-BD9E-2C8A0B8A384E}"/>
              </a:ext>
            </a:extLst>
          </p:cNvPr>
          <p:cNvSpPr/>
          <p:nvPr/>
        </p:nvSpPr>
        <p:spPr>
          <a:xfrm>
            <a:off x="419870" y="1980442"/>
            <a:ext cx="6529572" cy="457200"/>
          </a:xfrm>
          <a:prstGeom prst="rect">
            <a:avLst/>
          </a:prstGeom>
          <a:solidFill>
            <a:srgbClr val="DAF0C2"/>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Principaux défis</a:t>
            </a:r>
          </a:p>
        </p:txBody>
      </p:sp>
      <p:sp>
        <p:nvSpPr>
          <p:cNvPr id="10" name="Oval 9">
            <a:extLst>
              <a:ext uri="{FF2B5EF4-FFF2-40B4-BE49-F238E27FC236}">
                <a16:creationId xmlns="" xmlns:a16="http://schemas.microsoft.com/office/drawing/2014/main" id="{569875F0-C083-4B52-AA45-099ECBF395B9}"/>
              </a:ext>
            </a:extLst>
          </p:cNvPr>
          <p:cNvSpPr>
            <a:spLocks noChangeAspect="1"/>
          </p:cNvSpPr>
          <p:nvPr/>
        </p:nvSpPr>
        <p:spPr>
          <a:xfrm>
            <a:off x="7145007" y="1191491"/>
            <a:ext cx="4907433" cy="4907433"/>
          </a:xfrm>
          <a:prstGeom prst="ellipse">
            <a:avLst/>
          </a:prstGeom>
          <a:blipFill>
            <a:blip r:embed="rId3">
              <a:extLst>
                <a:ext uri="{28A0092B-C50C-407E-A947-70E740481C1C}">
                  <a14:useLocalDpi xmlns:a14="http://schemas.microsoft.com/office/drawing/2010/main" val="0"/>
                </a:ext>
              </a:extLst>
            </a:blip>
            <a:stretch>
              <a:fillRect l="-14827" t="-1355" r="-1355" b="-1355"/>
            </a:stretch>
          </a:blipFill>
          <a:ln>
            <a:solidFill>
              <a:schemeClr val="bg1"/>
            </a:solid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71343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 xmlns:a16="http://schemas.microsoft.com/office/drawing/2014/main" id="{07FB758E-BE8E-4564-81A1-85EA5C1C98E0}"/>
              </a:ext>
            </a:extLst>
          </p:cNvPr>
          <p:cNvSpPr/>
          <p:nvPr/>
        </p:nvSpPr>
        <p:spPr>
          <a:xfrm>
            <a:off x="0" y="-1"/>
            <a:ext cx="12192000" cy="6857999"/>
          </a:xfrm>
          <a:prstGeom prst="rect">
            <a:avLst/>
          </a:prstGeom>
          <a:solidFill>
            <a:srgbClr val="DCE5F4"/>
          </a:solidFill>
          <a:ln>
            <a:solidFill>
              <a:srgbClr val="DCE5F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 xmlns:a16="http://schemas.microsoft.com/office/drawing/2014/main" id="{02CCAE17-8544-7340-95C6-FF53CF922854}"/>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8889" b="90089" l="10000" r="90000">
                        <a14:foregroundMark x1="45233" y1="90089" x2="50533" y2="89556"/>
                        <a14:foregroundMark x1="50533" y1="89556" x2="57233" y2="89556"/>
                        <a14:foregroundMark x1="46200" y1="9378" x2="54233" y2="9778"/>
                        <a14:foregroundMark x1="45100" y1="9600" x2="42167" y2="10000"/>
                        <a14:foregroundMark x1="56700" y1="9600" x2="55400" y2="9333"/>
                        <a14:foregroundMark x1="45800" y1="8889" x2="43633" y2="9556"/>
                      </a14:backgroundRemoval>
                    </a14:imgEffect>
                  </a14:imgLayer>
                </a14:imgProps>
              </a:ext>
              <a:ext uri="{28A0092B-C50C-407E-A947-70E740481C1C}">
                <a14:useLocalDpi xmlns:a14="http://schemas.microsoft.com/office/drawing/2010/main" val="0"/>
              </a:ext>
            </a:extLst>
          </a:blip>
          <a:srcRect l="17518" t="7097" r="17856" b="6820"/>
          <a:stretch/>
        </p:blipFill>
        <p:spPr>
          <a:xfrm>
            <a:off x="2997838" y="363448"/>
            <a:ext cx="6196324" cy="6131100"/>
          </a:xfrm>
          <a:prstGeom prst="rect">
            <a:avLst/>
          </a:prstGeom>
        </p:spPr>
      </p:pic>
      <p:sp>
        <p:nvSpPr>
          <p:cNvPr id="9" name="Rectangle 8">
            <a:extLst>
              <a:ext uri="{FF2B5EF4-FFF2-40B4-BE49-F238E27FC236}">
                <a16:creationId xmlns="" xmlns:a16="http://schemas.microsoft.com/office/drawing/2014/main" id="{B21CA44E-2D13-4806-9B97-787E96688CB1}"/>
              </a:ext>
            </a:extLst>
          </p:cNvPr>
          <p:cNvSpPr/>
          <p:nvPr/>
        </p:nvSpPr>
        <p:spPr>
          <a:xfrm>
            <a:off x="3588327" y="2971798"/>
            <a:ext cx="5126182" cy="91440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dirty="0">
                <a:solidFill>
                  <a:srgbClr val="0070C0"/>
                </a:solidFill>
              </a:rPr>
              <a:t>Les potentialités du pays</a:t>
            </a:r>
            <a:endParaRPr lang="fr-FR" sz="3600" b="1" dirty="0">
              <a:solidFill>
                <a:srgbClr val="0070C0"/>
              </a:solidFill>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12873680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2">
            <a:extLst>
              <a:ext uri="{FF2B5EF4-FFF2-40B4-BE49-F238E27FC236}">
                <a16:creationId xmlns="" xmlns:a16="http://schemas.microsoft.com/office/drawing/2014/main" id="{44CC63FD-06F0-7F90-6C28-564F3D54ED6A}"/>
              </a:ext>
            </a:extLst>
          </p:cNvPr>
          <p:cNvSpPr txBox="1"/>
          <p:nvPr/>
        </p:nvSpPr>
        <p:spPr>
          <a:xfrm>
            <a:off x="734291" y="384696"/>
            <a:ext cx="10640291" cy="797535"/>
          </a:xfrm>
          <a:prstGeom prst="rect">
            <a:avLst/>
          </a:prstGeom>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CurveDown">
              <a:avLst/>
            </a:prstTxWarp>
            <a:noAutofit/>
          </a:bodyPr>
          <a:lstStyle/>
          <a:p>
            <a:pPr>
              <a:lnSpc>
                <a:spcPct val="107000"/>
              </a:lnSpc>
              <a:spcAft>
                <a:spcPts val="800"/>
              </a:spcAft>
            </a:pPr>
            <a:r>
              <a:rPr lang="fr-FR" sz="2000" b="1" dirty="0">
                <a:effectLst/>
                <a:ea typeface="Calibri" panose="020F0502020204030204" pitchFamily="34" charset="0"/>
                <a:cs typeface="Times New Roman" panose="02020603050405020304" pitchFamily="18" charset="0"/>
              </a:rPr>
              <a:t>LES PRINCIPAUX ATOUTS DE LA RCA MALGRE UN NIVEAU DE DEVELOPPEMENT ECONOMIQUE FAIBLE</a:t>
            </a:r>
            <a:endParaRPr lang="de-DE" sz="1100" b="1" dirty="0">
              <a:effectLst/>
              <a:ea typeface="Calibri" panose="020F0502020204030204" pitchFamily="34" charset="0"/>
              <a:cs typeface="Times New Roman" panose="02020603050405020304" pitchFamily="18" charset="0"/>
            </a:endParaRPr>
          </a:p>
        </p:txBody>
      </p:sp>
      <p:sp>
        <p:nvSpPr>
          <p:cNvPr id="6" name="Textfeld 5">
            <a:extLst>
              <a:ext uri="{FF2B5EF4-FFF2-40B4-BE49-F238E27FC236}">
                <a16:creationId xmlns="" xmlns:a16="http://schemas.microsoft.com/office/drawing/2014/main" id="{BE544279-3068-AA53-4CD7-76F92F79F43F}"/>
              </a:ext>
            </a:extLst>
          </p:cNvPr>
          <p:cNvSpPr txBox="1"/>
          <p:nvPr/>
        </p:nvSpPr>
        <p:spPr>
          <a:xfrm>
            <a:off x="8686800" y="2505670"/>
            <a:ext cx="3325090" cy="3170099"/>
          </a:xfrm>
          <a:prstGeom prst="rect">
            <a:avLst/>
          </a:prstGeom>
          <a:noFill/>
        </p:spPr>
        <p:txBody>
          <a:bodyPr wrap="square">
            <a:spAutoFit/>
          </a:bodyPr>
          <a:lstStyle/>
          <a:p>
            <a:r>
              <a:rPr lang="fr-FR" sz="2000" dirty="0">
                <a:effectLst/>
                <a:latin typeface="Calibri" panose="020F0502020204030204" pitchFamily="34" charset="0"/>
                <a:ea typeface="Calibri" panose="020F0502020204030204" pitchFamily="34" charset="0"/>
                <a:cs typeface="Times New Roman" panose="02020603050405020304" pitchFamily="18" charset="0"/>
              </a:rPr>
              <a:t>Le Secteur primaire:   Le secteur primaire représente 56,9% du PIB en 2005 et occupe 80% de la population active. Le sous secteur Agriculture représente 39,5% du PIB. </a:t>
            </a:r>
          </a:p>
          <a:p>
            <a:endParaRPr lang="fr-FR" sz="20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Wingdings" panose="05000000000000000000" pitchFamily="2" charset="2"/>
              <a:buChar char="§"/>
            </a:pPr>
            <a:r>
              <a:rPr lang="fr-FR" sz="2000" dirty="0">
                <a:effectLst/>
                <a:latin typeface="Calibri" panose="020F0502020204030204" pitchFamily="34" charset="0"/>
                <a:ea typeface="Calibri" panose="020F0502020204030204" pitchFamily="34" charset="0"/>
                <a:cs typeface="Times New Roman" panose="02020603050405020304" pitchFamily="18" charset="0"/>
              </a:rPr>
              <a:t>cultures vivrières</a:t>
            </a:r>
          </a:p>
          <a:p>
            <a:pPr marL="285750" indent="-285750">
              <a:buFont typeface="Wingdings" panose="05000000000000000000" pitchFamily="2" charset="2"/>
              <a:buChar char="§"/>
            </a:pPr>
            <a:r>
              <a:rPr lang="fr-FR" sz="2000" dirty="0">
                <a:effectLst/>
                <a:latin typeface="Calibri" panose="020F0502020204030204" pitchFamily="34" charset="0"/>
                <a:ea typeface="Calibri" panose="020F0502020204030204" pitchFamily="34" charset="0"/>
                <a:cs typeface="Times New Roman" panose="02020603050405020304" pitchFamily="18" charset="0"/>
              </a:rPr>
              <a:t>cultures d’exportation. </a:t>
            </a:r>
            <a:endParaRPr lang="de-DE" sz="2000" dirty="0"/>
          </a:p>
        </p:txBody>
      </p:sp>
      <p:sp>
        <p:nvSpPr>
          <p:cNvPr id="8" name="Textfeld 7">
            <a:extLst>
              <a:ext uri="{FF2B5EF4-FFF2-40B4-BE49-F238E27FC236}">
                <a16:creationId xmlns="" xmlns:a16="http://schemas.microsoft.com/office/drawing/2014/main" id="{F4D1E73B-070F-33E4-95D3-52EC34A516E0}"/>
              </a:ext>
            </a:extLst>
          </p:cNvPr>
          <p:cNvSpPr txBox="1"/>
          <p:nvPr/>
        </p:nvSpPr>
        <p:spPr>
          <a:xfrm>
            <a:off x="623454" y="1289952"/>
            <a:ext cx="10751128" cy="400110"/>
          </a:xfrm>
          <a:prstGeom prst="rect">
            <a:avLst/>
          </a:prstGeom>
          <a:noFill/>
        </p:spPr>
        <p:txBody>
          <a:bodyPr wrap="square">
            <a:spAutoFit/>
          </a:bodyPr>
          <a:lstStyle/>
          <a:p>
            <a:r>
              <a:rPr lang="fr-FR" sz="2000" dirty="0">
                <a:effectLst/>
                <a:latin typeface="Calibri" panose="020F0502020204030204" pitchFamily="34" charset="0"/>
                <a:ea typeface="Calibri" panose="020F0502020204030204" pitchFamily="34" charset="0"/>
                <a:cs typeface="Times New Roman" panose="02020603050405020304" pitchFamily="18" charset="0"/>
              </a:rPr>
              <a:t>la RCA dispose d’importants atouts dans les secteurs économiques</a:t>
            </a:r>
            <a:endParaRPr lang="de-DE" sz="2000" dirty="0"/>
          </a:p>
        </p:txBody>
      </p:sp>
      <p:pic>
        <p:nvPicPr>
          <p:cNvPr id="10" name="Grafik 9" descr="Ein Bild, das Kuh, Gras, Himmel, draußen enthält.&#10;&#10;Automatisch generierte Beschreibung">
            <a:extLst>
              <a:ext uri="{FF2B5EF4-FFF2-40B4-BE49-F238E27FC236}">
                <a16:creationId xmlns="" xmlns:a16="http://schemas.microsoft.com/office/drawing/2014/main" id="{0F407329-205B-8793-EAD8-F3B5478C09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7418" y="1611745"/>
            <a:ext cx="7869382" cy="5246255"/>
          </a:xfrm>
          <a:prstGeom prst="rect">
            <a:avLst/>
          </a:prstGeom>
        </p:spPr>
      </p:pic>
    </p:spTree>
    <p:extLst>
      <p:ext uri="{BB962C8B-B14F-4D97-AF65-F5344CB8AC3E}">
        <p14:creationId xmlns:p14="http://schemas.microsoft.com/office/powerpoint/2010/main" val="26873293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2">
            <a:extLst>
              <a:ext uri="{FF2B5EF4-FFF2-40B4-BE49-F238E27FC236}">
                <a16:creationId xmlns="" xmlns:a16="http://schemas.microsoft.com/office/drawing/2014/main" id="{7AB4CE86-B87C-CACF-6761-50FAE23E03B9}"/>
              </a:ext>
            </a:extLst>
          </p:cNvPr>
          <p:cNvSpPr txBox="1"/>
          <p:nvPr/>
        </p:nvSpPr>
        <p:spPr>
          <a:xfrm>
            <a:off x="734291" y="384696"/>
            <a:ext cx="10640291" cy="797535"/>
          </a:xfrm>
          <a:prstGeom prst="rect">
            <a:avLst/>
          </a:prstGeom>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CurveDown">
              <a:avLst/>
            </a:prstTxWarp>
            <a:noAutofit/>
          </a:bodyPr>
          <a:lstStyle/>
          <a:p>
            <a:pPr>
              <a:lnSpc>
                <a:spcPct val="107000"/>
              </a:lnSpc>
              <a:spcAft>
                <a:spcPts val="800"/>
              </a:spcAft>
            </a:pPr>
            <a:r>
              <a:rPr lang="fr-FR" sz="2000" b="1" dirty="0">
                <a:effectLst/>
                <a:ea typeface="Calibri" panose="020F0502020204030204" pitchFamily="34" charset="0"/>
                <a:cs typeface="Times New Roman" panose="02020603050405020304" pitchFamily="18" charset="0"/>
              </a:rPr>
              <a:t>LES PRINCIPAUX ATOUTS DE LA RCA MALGRE UN NIVEAU DE DEVELOPPEMENT ECONOMIQUE FAIBLE</a:t>
            </a:r>
            <a:endParaRPr lang="de-DE" sz="1100" b="1" dirty="0">
              <a:effectLst/>
              <a:ea typeface="Calibri" panose="020F0502020204030204" pitchFamily="34" charset="0"/>
              <a:cs typeface="Times New Roman" panose="02020603050405020304" pitchFamily="18" charset="0"/>
            </a:endParaRPr>
          </a:p>
        </p:txBody>
      </p:sp>
      <p:sp>
        <p:nvSpPr>
          <p:cNvPr id="6" name="Textfeld 5">
            <a:extLst>
              <a:ext uri="{FF2B5EF4-FFF2-40B4-BE49-F238E27FC236}">
                <a16:creationId xmlns="" xmlns:a16="http://schemas.microsoft.com/office/drawing/2014/main" id="{93BA3686-C4D3-790D-0B3E-11E8FF5E4CBA}"/>
              </a:ext>
            </a:extLst>
          </p:cNvPr>
          <p:cNvSpPr txBox="1"/>
          <p:nvPr/>
        </p:nvSpPr>
        <p:spPr>
          <a:xfrm>
            <a:off x="734291" y="4819600"/>
            <a:ext cx="10640292" cy="1938992"/>
          </a:xfrm>
          <a:prstGeom prst="rect">
            <a:avLst/>
          </a:prstGeom>
          <a:noFill/>
        </p:spPr>
        <p:txBody>
          <a:bodyPr wrap="square">
            <a:spAutoFit/>
          </a:bodyPr>
          <a:lstStyle/>
          <a:p>
            <a:pPr algn="just"/>
            <a:r>
              <a:rPr lang="fr-FR" sz="2400" b="1" dirty="0">
                <a:effectLst/>
                <a:latin typeface="Calibri" panose="020F0502020204030204" pitchFamily="34" charset="0"/>
                <a:ea typeface="Calibri" panose="020F0502020204030204" pitchFamily="34" charset="0"/>
                <a:cs typeface="Times New Roman" panose="02020603050405020304" pitchFamily="18" charset="0"/>
              </a:rPr>
              <a:t>Le Secteur Secondaire </a:t>
            </a:r>
          </a:p>
          <a:p>
            <a:pPr algn="just"/>
            <a:endParaRPr lang="fr-FR" sz="2400" dirty="0">
              <a:latin typeface="Calibri" panose="020F0502020204030204" pitchFamily="34" charset="0"/>
              <a:ea typeface="Calibri" panose="020F0502020204030204" pitchFamily="34" charset="0"/>
              <a:cs typeface="Times New Roman" panose="02020603050405020304" pitchFamily="18" charset="0"/>
            </a:endParaRPr>
          </a:p>
          <a:p>
            <a:pPr algn="just"/>
            <a:r>
              <a:rPr lang="fr-FR" sz="2400" dirty="0">
                <a:effectLst/>
                <a:latin typeface="Calibri" panose="020F0502020204030204" pitchFamily="34" charset="0"/>
                <a:ea typeface="Calibri" panose="020F0502020204030204" pitchFamily="34" charset="0"/>
                <a:cs typeface="Times New Roman" panose="02020603050405020304" pitchFamily="18" charset="0"/>
              </a:rPr>
              <a:t>Le secteur secondaire est surtout dominé par les industries extractives : diamant, or et bientôt Uranium et Pétrole, et quelques industries manufacturières (huiles de palme, sucres). </a:t>
            </a:r>
            <a:endParaRPr lang="de-DE" sz="2400" dirty="0"/>
          </a:p>
        </p:txBody>
      </p:sp>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4291" y="1417044"/>
            <a:ext cx="3746269" cy="3108960"/>
          </a:xfrm>
          <a:prstGeom prst="rect">
            <a:avLst/>
          </a:prstGeom>
        </p:spPr>
      </p:pic>
      <p:pic>
        <p:nvPicPr>
          <p:cNvPr id="3" name="Imag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V="1">
            <a:off x="4709652" y="1417044"/>
            <a:ext cx="3167743" cy="3167743"/>
          </a:xfrm>
          <a:prstGeom prst="rect">
            <a:avLst/>
          </a:prstGeom>
        </p:spPr>
      </p:pic>
      <p:pic>
        <p:nvPicPr>
          <p:cNvPr id="5" name="Image 4"/>
          <p:cNvPicPr>
            <a:picLocks noChangeAspect="1"/>
          </p:cNvPicPr>
          <p:nvPr/>
        </p:nvPicPr>
        <p:blipFill>
          <a:blip r:embed="rId4"/>
          <a:stretch>
            <a:fillRect/>
          </a:stretch>
        </p:blipFill>
        <p:spPr>
          <a:xfrm>
            <a:off x="8169430" y="1396622"/>
            <a:ext cx="3205152" cy="3187890"/>
          </a:xfrm>
          <a:prstGeom prst="rect">
            <a:avLst/>
          </a:prstGeom>
        </p:spPr>
      </p:pic>
    </p:spTree>
    <p:extLst>
      <p:ext uri="{BB962C8B-B14F-4D97-AF65-F5344CB8AC3E}">
        <p14:creationId xmlns:p14="http://schemas.microsoft.com/office/powerpoint/2010/main" val="26713129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2">
            <a:extLst>
              <a:ext uri="{FF2B5EF4-FFF2-40B4-BE49-F238E27FC236}">
                <a16:creationId xmlns="" xmlns:a16="http://schemas.microsoft.com/office/drawing/2014/main" id="{23BF20EB-AC2B-4D33-7412-9BC0E3492D98}"/>
              </a:ext>
            </a:extLst>
          </p:cNvPr>
          <p:cNvSpPr txBox="1"/>
          <p:nvPr/>
        </p:nvSpPr>
        <p:spPr>
          <a:xfrm>
            <a:off x="734291" y="384696"/>
            <a:ext cx="10640291" cy="797535"/>
          </a:xfrm>
          <a:prstGeom prst="rect">
            <a:avLst/>
          </a:prstGeom>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CurveDown">
              <a:avLst/>
            </a:prstTxWarp>
            <a:noAutofit/>
          </a:bodyPr>
          <a:lstStyle/>
          <a:p>
            <a:pPr>
              <a:lnSpc>
                <a:spcPct val="107000"/>
              </a:lnSpc>
              <a:spcAft>
                <a:spcPts val="800"/>
              </a:spcAft>
            </a:pPr>
            <a:r>
              <a:rPr lang="fr-FR" sz="2000" b="1" dirty="0">
                <a:effectLst/>
                <a:ea typeface="Calibri" panose="020F0502020204030204" pitchFamily="34" charset="0"/>
                <a:cs typeface="Times New Roman" panose="02020603050405020304" pitchFamily="18" charset="0"/>
              </a:rPr>
              <a:t>LES PRINCIPAUX ATOUTS DE LA RCA MALGRE UN NIVEAU DE DEVELOPPEMENT ECONOMIQUE FAIBLE</a:t>
            </a:r>
            <a:endParaRPr lang="de-DE" sz="1100" b="1" dirty="0">
              <a:effectLst/>
              <a:ea typeface="Calibri" panose="020F0502020204030204" pitchFamily="34" charset="0"/>
              <a:cs typeface="Times New Roman" panose="02020603050405020304" pitchFamily="18" charset="0"/>
            </a:endParaRPr>
          </a:p>
        </p:txBody>
      </p:sp>
      <p:sp>
        <p:nvSpPr>
          <p:cNvPr id="6" name="Textfeld 5">
            <a:extLst>
              <a:ext uri="{FF2B5EF4-FFF2-40B4-BE49-F238E27FC236}">
                <a16:creationId xmlns="" xmlns:a16="http://schemas.microsoft.com/office/drawing/2014/main" id="{599D2205-E6C9-C1FD-7EA9-E0284AAA81CB}"/>
              </a:ext>
            </a:extLst>
          </p:cNvPr>
          <p:cNvSpPr txBox="1"/>
          <p:nvPr/>
        </p:nvSpPr>
        <p:spPr>
          <a:xfrm>
            <a:off x="564474" y="4611231"/>
            <a:ext cx="10810108" cy="1815882"/>
          </a:xfrm>
          <a:prstGeom prst="rect">
            <a:avLst/>
          </a:prstGeom>
          <a:noFill/>
        </p:spPr>
        <p:txBody>
          <a:bodyPr wrap="square">
            <a:spAutoFit/>
          </a:bodyPr>
          <a:lstStyle/>
          <a:p>
            <a:pPr algn="just"/>
            <a:r>
              <a:rPr lang="fr-FR" sz="2800" b="1" dirty="0"/>
              <a:t>Le Secteur tertiaire </a:t>
            </a:r>
          </a:p>
          <a:p>
            <a:pPr algn="just"/>
            <a:r>
              <a:rPr lang="fr-FR" sz="2800" dirty="0"/>
              <a:t>Ce secteur est encore très peu développé et se compose d’entreprise de services : Telecom, Assurance, hôtellerie, transports, Etablissements bancaires et financiers. </a:t>
            </a:r>
            <a:endParaRPr lang="de-DE" sz="2800" dirty="0"/>
          </a:p>
        </p:txBody>
      </p:sp>
      <p:pic>
        <p:nvPicPr>
          <p:cNvPr id="5" name="Image 4"/>
          <p:cNvPicPr>
            <a:picLocks noChangeAspect="1"/>
          </p:cNvPicPr>
          <p:nvPr/>
        </p:nvPicPr>
        <p:blipFill rotWithShape="1">
          <a:blip r:embed="rId2"/>
          <a:srcRect b="4319"/>
          <a:stretch/>
        </p:blipFill>
        <p:spPr>
          <a:xfrm>
            <a:off x="564474" y="1409491"/>
            <a:ext cx="3654829" cy="2770623"/>
          </a:xfrm>
          <a:prstGeom prst="rect">
            <a:avLst/>
          </a:prstGeom>
        </p:spPr>
      </p:pic>
      <p:pic>
        <p:nvPicPr>
          <p:cNvPr id="8" name="Imag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0049" y="1409491"/>
            <a:ext cx="3509917" cy="2770623"/>
          </a:xfrm>
          <a:prstGeom prst="rect">
            <a:avLst/>
          </a:prstGeom>
        </p:spPr>
      </p:pic>
      <p:pic>
        <p:nvPicPr>
          <p:cNvPr id="9" name="Imag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50712" y="1409491"/>
            <a:ext cx="3457665" cy="2726212"/>
          </a:xfrm>
          <a:prstGeom prst="rect">
            <a:avLst/>
          </a:prstGeom>
        </p:spPr>
      </p:pic>
    </p:spTree>
    <p:extLst>
      <p:ext uri="{BB962C8B-B14F-4D97-AF65-F5344CB8AC3E}">
        <p14:creationId xmlns:p14="http://schemas.microsoft.com/office/powerpoint/2010/main" val="33882088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 xmlns:a16="http://schemas.microsoft.com/office/drawing/2014/main" id="{07FB758E-BE8E-4564-81A1-85EA5C1C98E0}"/>
              </a:ext>
            </a:extLst>
          </p:cNvPr>
          <p:cNvSpPr/>
          <p:nvPr/>
        </p:nvSpPr>
        <p:spPr>
          <a:xfrm>
            <a:off x="0" y="-1"/>
            <a:ext cx="12192000" cy="6857999"/>
          </a:xfrm>
          <a:prstGeom prst="rect">
            <a:avLst/>
          </a:prstGeom>
          <a:solidFill>
            <a:srgbClr val="DCE5F4"/>
          </a:solidFill>
          <a:ln>
            <a:solidFill>
              <a:srgbClr val="DCE5F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 xmlns:a16="http://schemas.microsoft.com/office/drawing/2014/main" id="{02CCAE17-8544-7340-95C6-FF53CF922854}"/>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8889" b="90089" l="10000" r="90000">
                        <a14:foregroundMark x1="45233" y1="90089" x2="50533" y2="89556"/>
                        <a14:foregroundMark x1="50533" y1="89556" x2="57233" y2="89556"/>
                        <a14:foregroundMark x1="46200" y1="9378" x2="54233" y2="9778"/>
                        <a14:foregroundMark x1="45100" y1="9600" x2="42167" y2="10000"/>
                        <a14:foregroundMark x1="56700" y1="9600" x2="55400" y2="9333"/>
                        <a14:foregroundMark x1="45800" y1="8889" x2="43633" y2="9556"/>
                      </a14:backgroundRemoval>
                    </a14:imgEffect>
                  </a14:imgLayer>
                </a14:imgProps>
              </a:ext>
              <a:ext uri="{28A0092B-C50C-407E-A947-70E740481C1C}">
                <a14:useLocalDpi xmlns:a14="http://schemas.microsoft.com/office/drawing/2010/main" val="0"/>
              </a:ext>
            </a:extLst>
          </a:blip>
          <a:srcRect l="17518" t="7097" r="17856" b="6820"/>
          <a:stretch/>
        </p:blipFill>
        <p:spPr>
          <a:xfrm>
            <a:off x="2997838" y="363448"/>
            <a:ext cx="6196324" cy="6131100"/>
          </a:xfrm>
          <a:prstGeom prst="rect">
            <a:avLst/>
          </a:prstGeom>
        </p:spPr>
      </p:pic>
      <p:sp>
        <p:nvSpPr>
          <p:cNvPr id="9" name="Rectangle 8">
            <a:extLst>
              <a:ext uri="{FF2B5EF4-FFF2-40B4-BE49-F238E27FC236}">
                <a16:creationId xmlns="" xmlns:a16="http://schemas.microsoft.com/office/drawing/2014/main" id="{B21CA44E-2D13-4806-9B97-787E96688CB1}"/>
              </a:ext>
            </a:extLst>
          </p:cNvPr>
          <p:cNvSpPr/>
          <p:nvPr/>
        </p:nvSpPr>
        <p:spPr>
          <a:xfrm>
            <a:off x="3956981" y="2971798"/>
            <a:ext cx="4278038" cy="91440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4000" b="1" dirty="0">
                <a:solidFill>
                  <a:srgbClr val="679ECD"/>
                </a:solidFill>
                <a:latin typeface="Roboto" panose="02000000000000000000" pitchFamily="2" charset="0"/>
                <a:ea typeface="Roboto" panose="02000000000000000000" pitchFamily="2" charset="0"/>
              </a:rPr>
              <a:t>RCA VISION 2050</a:t>
            </a:r>
            <a:endParaRPr lang="fr-FR" sz="4000" b="1" dirty="0">
              <a:solidFill>
                <a:srgbClr val="679ECD"/>
              </a:solidFill>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33463161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a:extLst>
              <a:ext uri="{FF2B5EF4-FFF2-40B4-BE49-F238E27FC236}">
                <a16:creationId xmlns="" xmlns:a16="http://schemas.microsoft.com/office/drawing/2014/main" id="{EFB7E94A-576F-291D-0337-052CE02FD42F}"/>
              </a:ext>
            </a:extLst>
          </p:cNvPr>
          <p:cNvSpPr txBox="1"/>
          <p:nvPr/>
        </p:nvSpPr>
        <p:spPr>
          <a:xfrm>
            <a:off x="789709" y="520737"/>
            <a:ext cx="10612582" cy="2308324"/>
          </a:xfrm>
          <a:prstGeom prst="rect">
            <a:avLst/>
          </a:prstGeom>
          <a:noFill/>
        </p:spPr>
        <p:txBody>
          <a:bodyPr wrap="square">
            <a:spAutoFit/>
          </a:bodyPr>
          <a:lstStyle/>
          <a:p>
            <a:pPr algn="just"/>
            <a:r>
              <a:rPr lang="fr-FR" sz="2400" dirty="0"/>
              <a:t>les quatre domaines prioritaires du Programme du Gouvernement. Ces priorités, contenues dans le programme du Président de la République, Chef de l’Etat, sont : </a:t>
            </a:r>
          </a:p>
          <a:p>
            <a:pPr marL="457200" indent="-457200">
              <a:buAutoNum type="arabicPeriod"/>
            </a:pPr>
            <a:r>
              <a:rPr lang="fr-FR" sz="2400" dirty="0"/>
              <a:t>Paix, sécurité et cohésion sociale ; </a:t>
            </a:r>
          </a:p>
          <a:p>
            <a:pPr marL="457200" indent="-457200">
              <a:buAutoNum type="arabicPeriod"/>
            </a:pPr>
            <a:r>
              <a:rPr lang="fr-FR" sz="2400" dirty="0"/>
              <a:t>Relance économique ; </a:t>
            </a:r>
          </a:p>
          <a:p>
            <a:pPr marL="457200" indent="-457200">
              <a:buAutoNum type="arabicPeriod"/>
            </a:pPr>
            <a:r>
              <a:rPr lang="fr-FR" sz="2400" dirty="0"/>
              <a:t>Politique et bonne gouvernance ; </a:t>
            </a:r>
          </a:p>
          <a:p>
            <a:pPr marL="457200" indent="-457200">
              <a:buAutoNum type="arabicPeriod"/>
            </a:pPr>
            <a:r>
              <a:rPr lang="fr-FR" sz="2400" dirty="0"/>
              <a:t>Affaires sociales et actions humanitaires.</a:t>
            </a:r>
            <a:endParaRPr lang="de-DE" sz="2400" dirty="0"/>
          </a:p>
        </p:txBody>
      </p:sp>
      <p:pic>
        <p:nvPicPr>
          <p:cNvPr id="3" name="Grafik 2">
            <a:extLst>
              <a:ext uri="{FF2B5EF4-FFF2-40B4-BE49-F238E27FC236}">
                <a16:creationId xmlns="" xmlns:a16="http://schemas.microsoft.com/office/drawing/2014/main" id="{72CDB70B-8E30-9AAC-89E4-CF8664FEE4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0437" y="2896155"/>
            <a:ext cx="5569526" cy="3713018"/>
          </a:xfrm>
          <a:prstGeom prst="rect">
            <a:avLst/>
          </a:prstGeom>
        </p:spPr>
      </p:pic>
      <p:sp>
        <p:nvSpPr>
          <p:cNvPr id="7" name="Textfeld 6">
            <a:extLst>
              <a:ext uri="{FF2B5EF4-FFF2-40B4-BE49-F238E27FC236}">
                <a16:creationId xmlns="" xmlns:a16="http://schemas.microsoft.com/office/drawing/2014/main" id="{2071C149-D860-C880-6582-361EAED91987}"/>
              </a:ext>
            </a:extLst>
          </p:cNvPr>
          <p:cNvSpPr txBox="1"/>
          <p:nvPr/>
        </p:nvSpPr>
        <p:spPr>
          <a:xfrm>
            <a:off x="5971309" y="2829061"/>
            <a:ext cx="5569526" cy="3847207"/>
          </a:xfrm>
          <a:prstGeom prst="rect">
            <a:avLst/>
          </a:prstGeom>
          <a:noFill/>
        </p:spPr>
        <p:txBody>
          <a:bodyPr wrap="square">
            <a:spAutoFit/>
          </a:bodyPr>
          <a:lstStyle/>
          <a:p>
            <a:pPr algn="just"/>
            <a:r>
              <a:rPr lang="fr-FR" sz="2400" dirty="0"/>
              <a:t> </a:t>
            </a:r>
            <a:r>
              <a:rPr lang="fr-FR" sz="2200" dirty="0"/>
              <a:t>Le but d’assurer un développement harmonieux du territoire national, les grandes problématiques de l’aménagement du territoire seront actualisées pour tenir compte des défis actuels et futurs notamment la réduction des disparités inter et intra régionales, la promotion des pôles de développement sur la base des potentialités de nos régions et le renforcement des infrastructures économiques ainsi que le désenclavement du territoire national. »</a:t>
            </a:r>
            <a:endParaRPr lang="de-DE" sz="2200" dirty="0"/>
          </a:p>
        </p:txBody>
      </p:sp>
    </p:spTree>
    <p:extLst>
      <p:ext uri="{BB962C8B-B14F-4D97-AF65-F5344CB8AC3E}">
        <p14:creationId xmlns:p14="http://schemas.microsoft.com/office/powerpoint/2010/main" val="14424514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a:extLst>
              <a:ext uri="{FF2B5EF4-FFF2-40B4-BE49-F238E27FC236}">
                <a16:creationId xmlns="" xmlns:a16="http://schemas.microsoft.com/office/drawing/2014/main" id="{2FCA5FBD-B845-E7E5-1D60-29CC1CA97233}"/>
              </a:ext>
            </a:extLst>
          </p:cNvPr>
          <p:cNvSpPr>
            <a:spLocks noGrp="1"/>
          </p:cNvSpPr>
          <p:nvPr>
            <p:ph type="subTitle" idx="1"/>
          </p:nvPr>
        </p:nvSpPr>
        <p:spPr>
          <a:xfrm>
            <a:off x="1181100" y="2308809"/>
            <a:ext cx="9144000" cy="990881"/>
          </a:xfrm>
        </p:spPr>
        <p:txBody>
          <a:bodyPr/>
          <a:lstStyle/>
          <a:p>
            <a:r>
              <a:rPr lang="fr-FR" sz="2800" dirty="0">
                <a:solidFill>
                  <a:srgbClr val="00B050"/>
                </a:solidFill>
              </a:rPr>
              <a:t>Les secteurs du piliers III RCPCA</a:t>
            </a:r>
          </a:p>
          <a:p>
            <a:endParaRPr lang="de-DE" dirty="0"/>
          </a:p>
        </p:txBody>
      </p:sp>
      <p:pic>
        <p:nvPicPr>
          <p:cNvPr id="5" name="Grafik 4">
            <a:extLst>
              <a:ext uri="{FF2B5EF4-FFF2-40B4-BE49-F238E27FC236}">
                <a16:creationId xmlns="" xmlns:a16="http://schemas.microsoft.com/office/drawing/2014/main" id="{3A239D2D-18D3-3C19-9A78-F3E4BE44F5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73434" y="3299690"/>
            <a:ext cx="5337466" cy="3558310"/>
          </a:xfrm>
          <a:prstGeom prst="rect">
            <a:avLst/>
          </a:prstGeom>
        </p:spPr>
      </p:pic>
      <p:sp>
        <p:nvSpPr>
          <p:cNvPr id="7" name="Textfeld 6">
            <a:extLst>
              <a:ext uri="{FF2B5EF4-FFF2-40B4-BE49-F238E27FC236}">
                <a16:creationId xmlns="" xmlns:a16="http://schemas.microsoft.com/office/drawing/2014/main" id="{FD5B910A-A71D-68C3-3D4F-EAC8914E782E}"/>
              </a:ext>
            </a:extLst>
          </p:cNvPr>
          <p:cNvSpPr txBox="1"/>
          <p:nvPr/>
        </p:nvSpPr>
        <p:spPr>
          <a:xfrm>
            <a:off x="914401" y="2804249"/>
            <a:ext cx="4667534" cy="4431983"/>
          </a:xfrm>
          <a:prstGeom prst="rect">
            <a:avLst/>
          </a:prstGeom>
          <a:noFill/>
        </p:spPr>
        <p:txBody>
          <a:bodyPr wrap="square">
            <a:spAutoFit/>
          </a:bodyPr>
          <a:lstStyle/>
          <a:p>
            <a:pPr marL="342900" indent="-342900">
              <a:lnSpc>
                <a:spcPct val="150000"/>
              </a:lnSpc>
              <a:buFont typeface="Wingdings" panose="05000000000000000000" pitchFamily="2" charset="2"/>
              <a:buChar char="§"/>
            </a:pPr>
            <a:r>
              <a:rPr lang="fr-FR" sz="2400" b="1" dirty="0">
                <a:solidFill>
                  <a:srgbClr val="000000"/>
                </a:solidFill>
                <a:effectLst/>
                <a:latin typeface="Calibri" panose="020F0502020204030204" pitchFamily="34" charset="0"/>
                <a:ea typeface="Calibri" panose="020F0502020204030204" pitchFamily="34" charset="0"/>
              </a:rPr>
              <a:t>Energie </a:t>
            </a:r>
          </a:p>
          <a:p>
            <a:pPr marL="342900" indent="-342900">
              <a:lnSpc>
                <a:spcPct val="150000"/>
              </a:lnSpc>
              <a:buFont typeface="Wingdings" panose="05000000000000000000" pitchFamily="2" charset="2"/>
              <a:buChar char="§"/>
            </a:pPr>
            <a:r>
              <a:rPr lang="fr-FR" sz="2400" b="1" dirty="0">
                <a:solidFill>
                  <a:srgbClr val="000000"/>
                </a:solidFill>
                <a:effectLst/>
                <a:latin typeface="Calibri" panose="020F0502020204030204" pitchFamily="34" charset="0"/>
                <a:ea typeface="Calibri" panose="020F0502020204030204" pitchFamily="34" charset="0"/>
              </a:rPr>
              <a:t>Agriculture / Elevage</a:t>
            </a:r>
          </a:p>
          <a:p>
            <a:pPr marL="342900" indent="-342900">
              <a:buFont typeface="Wingdings" panose="05000000000000000000" pitchFamily="2" charset="2"/>
              <a:buChar char="§"/>
            </a:pPr>
            <a:r>
              <a:rPr lang="fr-FR" sz="2400" b="1" dirty="0">
                <a:solidFill>
                  <a:srgbClr val="000000"/>
                </a:solidFill>
                <a:effectLst/>
                <a:latin typeface="Calibri" panose="020F0502020204030204" pitchFamily="34" charset="0"/>
                <a:ea typeface="Calibri" panose="020F0502020204030204" pitchFamily="34" charset="0"/>
              </a:rPr>
              <a:t>foresterie et autres affectations des terres (AFAT) </a:t>
            </a:r>
          </a:p>
          <a:p>
            <a:pPr marL="342900" indent="-342900">
              <a:lnSpc>
                <a:spcPct val="150000"/>
              </a:lnSpc>
              <a:buFont typeface="Wingdings" panose="05000000000000000000" pitchFamily="2" charset="2"/>
              <a:buChar char="§"/>
            </a:pPr>
            <a:r>
              <a:rPr lang="fr-FR" sz="2400" b="1" dirty="0">
                <a:solidFill>
                  <a:srgbClr val="000000"/>
                </a:solidFill>
                <a:effectLst/>
                <a:latin typeface="Calibri" panose="020F0502020204030204" pitchFamily="34" charset="0"/>
                <a:ea typeface="Calibri" panose="020F0502020204030204" pitchFamily="34" charset="0"/>
              </a:rPr>
              <a:t>Procédés industriels </a:t>
            </a:r>
          </a:p>
          <a:p>
            <a:pPr marL="342900" indent="-342900">
              <a:lnSpc>
                <a:spcPct val="150000"/>
              </a:lnSpc>
              <a:buFont typeface="Wingdings" panose="05000000000000000000" pitchFamily="2" charset="2"/>
              <a:buChar char="§"/>
            </a:pPr>
            <a:r>
              <a:rPr lang="fr-FR" sz="2400" b="1" dirty="0">
                <a:solidFill>
                  <a:srgbClr val="000000"/>
                </a:solidFill>
                <a:effectLst/>
                <a:latin typeface="Calibri" panose="020F0502020204030204" pitchFamily="34" charset="0"/>
                <a:ea typeface="Calibri" panose="020F0502020204030204" pitchFamily="34" charset="0"/>
              </a:rPr>
              <a:t>Déchets</a:t>
            </a:r>
          </a:p>
          <a:p>
            <a:pPr marL="342900" indent="-342900">
              <a:lnSpc>
                <a:spcPct val="150000"/>
              </a:lnSpc>
              <a:buFont typeface="Wingdings" panose="05000000000000000000" pitchFamily="2" charset="2"/>
              <a:buChar char="§"/>
            </a:pPr>
            <a:r>
              <a:rPr lang="fr-FR" sz="2400" b="1" dirty="0">
                <a:solidFill>
                  <a:srgbClr val="000000"/>
                </a:solidFill>
                <a:latin typeface="Calibri" panose="020F0502020204030204" pitchFamily="34" charset="0"/>
              </a:rPr>
              <a:t>Transports</a:t>
            </a:r>
          </a:p>
          <a:p>
            <a:pPr marL="342900" indent="-342900">
              <a:lnSpc>
                <a:spcPct val="150000"/>
              </a:lnSpc>
              <a:buFont typeface="Wingdings" panose="05000000000000000000" pitchFamily="2" charset="2"/>
              <a:buChar char="§"/>
            </a:pPr>
            <a:r>
              <a:rPr lang="fr-FR" sz="2400" b="1" dirty="0">
                <a:solidFill>
                  <a:srgbClr val="000000"/>
                </a:solidFill>
                <a:latin typeface="Calibri" panose="020F0502020204030204" pitchFamily="34" charset="0"/>
              </a:rPr>
              <a:t>Infrastructure et Habitat</a:t>
            </a:r>
          </a:p>
          <a:p>
            <a:endParaRPr lang="de-DE" dirty="0"/>
          </a:p>
        </p:txBody>
      </p:sp>
      <p:sp>
        <p:nvSpPr>
          <p:cNvPr id="10" name="Textfeld 2">
            <a:extLst>
              <a:ext uri="{FF2B5EF4-FFF2-40B4-BE49-F238E27FC236}">
                <a16:creationId xmlns="" xmlns:a16="http://schemas.microsoft.com/office/drawing/2014/main" id="{2C05FDF2-5BAA-6C58-0768-693C8FC5E8A7}"/>
              </a:ext>
            </a:extLst>
          </p:cNvPr>
          <p:cNvSpPr txBox="1"/>
          <p:nvPr/>
        </p:nvSpPr>
        <p:spPr>
          <a:xfrm>
            <a:off x="914401" y="616384"/>
            <a:ext cx="10317706" cy="1212416"/>
          </a:xfrm>
          <a:prstGeom prst="rect">
            <a:avLst/>
          </a:prstGeom>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CurveDown">
              <a:avLst/>
            </a:prstTxWarp>
            <a:noAutofit/>
          </a:bodyPr>
          <a:lstStyle/>
          <a:p>
            <a:pPr>
              <a:lnSpc>
                <a:spcPct val="107000"/>
              </a:lnSpc>
              <a:spcAft>
                <a:spcPts val="800"/>
              </a:spcAft>
            </a:pPr>
            <a:r>
              <a:rPr lang="fr-FR" sz="2400" b="1" kern="1200">
                <a:solidFill>
                  <a:srgbClr val="000000"/>
                </a:solidFill>
                <a:effectLst/>
                <a:latin typeface="Proxima Nova Semibold"/>
                <a:ea typeface="Times New Roman" panose="02020603050405020304" pitchFamily="18" charset="0"/>
                <a:cs typeface="Times New Roman" panose="02020603050405020304" pitchFamily="18" charset="0"/>
              </a:rPr>
              <a:t>Les actions du Gouvernement dans le cadre de la lutte contre le réchauffement climatique</a:t>
            </a:r>
            <a:endParaRPr lang="de-DE" sz="110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401554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a:extLst>
              <a:ext uri="{FF2B5EF4-FFF2-40B4-BE49-F238E27FC236}">
                <a16:creationId xmlns="" xmlns:a16="http://schemas.microsoft.com/office/drawing/2014/main" id="{865FD1D9-3FB7-6B4E-14CE-59FDC50CA080}"/>
              </a:ext>
            </a:extLst>
          </p:cNvPr>
          <p:cNvSpPr>
            <a:spLocks noGrp="1"/>
          </p:cNvSpPr>
          <p:nvPr>
            <p:ph type="subTitle" idx="1"/>
          </p:nvPr>
        </p:nvSpPr>
        <p:spPr>
          <a:xfrm>
            <a:off x="914399" y="1884218"/>
            <a:ext cx="10363201" cy="4973781"/>
          </a:xfrm>
        </p:spPr>
        <p:txBody>
          <a:bodyPr>
            <a:normAutofit/>
          </a:bodyPr>
          <a:lstStyle/>
          <a:p>
            <a:pPr marL="285750" indent="-285750" algn="just">
              <a:lnSpc>
                <a:spcPct val="112000"/>
              </a:lnSpc>
              <a:spcAft>
                <a:spcPts val="360"/>
              </a:spcAft>
              <a:buFont typeface="Wingdings" panose="05000000000000000000" pitchFamily="2" charset="2"/>
              <a:buChar char="Ø"/>
            </a:pPr>
            <a:r>
              <a:rPr lang="fr-FR" sz="2800" b="0" dirty="0">
                <a:solidFill>
                  <a:srgbClr val="000000"/>
                </a:solidFill>
                <a:effectLst/>
                <a:latin typeface="Calibri" panose="020F0502020204030204" pitchFamily="34" charset="0"/>
                <a:ea typeface="Calibri" panose="020F0502020204030204" pitchFamily="34" charset="0"/>
              </a:rPr>
              <a:t>La CDN s’inscrit dans la continuité des objectifs poursuivis par le Gouvernement de la République Centrafricaine dans le cadre du Plan National de Relèvement et de Consolidation de la Paix (RCPCA), principal instrument de planification stratégique du pays.</a:t>
            </a:r>
          </a:p>
          <a:p>
            <a:pPr marL="285750" indent="-285750" algn="just">
              <a:lnSpc>
                <a:spcPct val="112000"/>
              </a:lnSpc>
              <a:spcAft>
                <a:spcPts val="360"/>
              </a:spcAft>
              <a:buFont typeface="Wingdings" panose="05000000000000000000" pitchFamily="2" charset="2"/>
              <a:buChar char="Ø"/>
            </a:pPr>
            <a:endParaRPr lang="fr-FR" sz="2800" b="0" dirty="0">
              <a:solidFill>
                <a:srgbClr val="000000"/>
              </a:solidFill>
              <a:effectLst/>
              <a:latin typeface="Calibri" panose="020F0502020204030204" pitchFamily="34" charset="0"/>
              <a:ea typeface="Calibri" panose="020F0502020204030204" pitchFamily="34" charset="0"/>
            </a:endParaRPr>
          </a:p>
          <a:p>
            <a:pPr marL="285750" indent="-285750" algn="just">
              <a:lnSpc>
                <a:spcPct val="112000"/>
              </a:lnSpc>
              <a:spcAft>
                <a:spcPts val="710"/>
              </a:spcAft>
              <a:buFont typeface="Wingdings" panose="05000000000000000000" pitchFamily="2" charset="2"/>
              <a:buChar char="Ø"/>
            </a:pPr>
            <a:r>
              <a:rPr lang="fr-FR" sz="2800" b="0" dirty="0">
                <a:solidFill>
                  <a:srgbClr val="000000"/>
                </a:solidFill>
                <a:effectLst/>
                <a:latin typeface="Calibri" panose="020F0502020204030204" pitchFamily="34" charset="0"/>
                <a:ea typeface="Calibri" panose="020F0502020204030204" pitchFamily="34" charset="0"/>
              </a:rPr>
              <a:t>Elle se fonde sur les conséquences probables des variations et changements climatiques projetés à l’horizon 2030, l’évolution à date des émissions et absorptions de gaz à effet de serre, les impacts et vulnérabilités existantes.</a:t>
            </a:r>
          </a:p>
          <a:p>
            <a:pPr marL="285750" indent="-285750" algn="just">
              <a:lnSpc>
                <a:spcPct val="112000"/>
              </a:lnSpc>
              <a:spcAft>
                <a:spcPts val="710"/>
              </a:spcAft>
              <a:buFont typeface="Wingdings" panose="05000000000000000000" pitchFamily="2" charset="2"/>
              <a:buChar char="Ø"/>
            </a:pPr>
            <a:endParaRPr lang="fr-FR" sz="2800" b="0" dirty="0">
              <a:solidFill>
                <a:srgbClr val="000000"/>
              </a:solidFill>
              <a:effectLst/>
              <a:latin typeface="Calibri" panose="020F0502020204030204" pitchFamily="34" charset="0"/>
              <a:ea typeface="Calibri" panose="020F0502020204030204" pitchFamily="34" charset="0"/>
            </a:endParaRPr>
          </a:p>
          <a:p>
            <a:endParaRPr lang="de-DE" dirty="0"/>
          </a:p>
        </p:txBody>
      </p:sp>
      <p:sp>
        <p:nvSpPr>
          <p:cNvPr id="4" name="Textfeld 2">
            <a:extLst>
              <a:ext uri="{FF2B5EF4-FFF2-40B4-BE49-F238E27FC236}">
                <a16:creationId xmlns="" xmlns:a16="http://schemas.microsoft.com/office/drawing/2014/main" id="{84CB0736-489A-B887-3791-08EB56A63FC8}"/>
              </a:ext>
            </a:extLst>
          </p:cNvPr>
          <p:cNvSpPr txBox="1"/>
          <p:nvPr/>
        </p:nvSpPr>
        <p:spPr>
          <a:xfrm>
            <a:off x="914399" y="332509"/>
            <a:ext cx="10317706" cy="1212416"/>
          </a:xfrm>
          <a:prstGeom prst="rect">
            <a:avLst/>
          </a:prstGeom>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CurveDown">
              <a:avLst/>
            </a:prstTxWarp>
            <a:noAutofit/>
          </a:bodyPr>
          <a:lstStyle/>
          <a:p>
            <a:pPr>
              <a:lnSpc>
                <a:spcPct val="107000"/>
              </a:lnSpc>
              <a:spcAft>
                <a:spcPts val="800"/>
              </a:spcAft>
            </a:pPr>
            <a:r>
              <a:rPr lang="fr-FR" sz="2400" b="1" kern="1200">
                <a:solidFill>
                  <a:srgbClr val="000000"/>
                </a:solidFill>
                <a:effectLst/>
                <a:latin typeface="Proxima Nova Semibold"/>
                <a:ea typeface="Times New Roman" panose="02020603050405020304" pitchFamily="18" charset="0"/>
                <a:cs typeface="Times New Roman" panose="02020603050405020304" pitchFamily="18" charset="0"/>
              </a:rPr>
              <a:t>Les actions du Gouvernement dans le cadre de la lutte contre le réchauffement climatique</a:t>
            </a:r>
            <a:endParaRPr lang="de-DE" sz="110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489607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a:extLst>
              <a:ext uri="{FF2B5EF4-FFF2-40B4-BE49-F238E27FC236}">
                <a16:creationId xmlns="" xmlns:a16="http://schemas.microsoft.com/office/drawing/2014/main" id="{877E2EB2-2A33-C10B-B59A-7E433F213F98}"/>
              </a:ext>
            </a:extLst>
          </p:cNvPr>
          <p:cNvSpPr>
            <a:spLocks noGrp="1"/>
          </p:cNvSpPr>
          <p:nvPr>
            <p:ph type="subTitle" idx="1"/>
          </p:nvPr>
        </p:nvSpPr>
        <p:spPr>
          <a:xfrm>
            <a:off x="4971295" y="1654075"/>
            <a:ext cx="5783140" cy="4872007"/>
          </a:xfrm>
        </p:spPr>
        <p:txBody>
          <a:bodyPr>
            <a:normAutofit lnSpcReduction="10000"/>
          </a:bodyPr>
          <a:lstStyle/>
          <a:p>
            <a:pPr marL="215900" indent="-225425" algn="just">
              <a:lnSpc>
                <a:spcPct val="112000"/>
              </a:lnSpc>
              <a:spcAft>
                <a:spcPts val="1055"/>
              </a:spcAft>
            </a:pPr>
            <a:r>
              <a:rPr lang="fr-FR" sz="2100" b="1" kern="0" dirty="0">
                <a:solidFill>
                  <a:srgbClr val="FFFFFF"/>
                </a:solidFill>
                <a:effectLst/>
                <a:latin typeface="Calibri" panose="020F0502020204030204" pitchFamily="34" charset="0"/>
                <a:ea typeface="Calibri" panose="020F0502020204030204" pitchFamily="34" charset="0"/>
              </a:rPr>
              <a:t>3.</a:t>
            </a:r>
            <a:r>
              <a:rPr lang="fr-FR" sz="2100" b="1" dirty="0">
                <a:solidFill>
                  <a:srgbClr val="000000"/>
                </a:solidFill>
                <a:effectLst/>
                <a:latin typeface="Calibri" panose="020F0502020204030204" pitchFamily="34" charset="0"/>
                <a:ea typeface="Calibri" panose="020F0502020204030204" pitchFamily="34" charset="0"/>
              </a:rPr>
              <a:t>VISION ET OBJECTIFS </a:t>
            </a:r>
            <a:endParaRPr lang="de-DE" sz="2100" b="1" dirty="0">
              <a:solidFill>
                <a:srgbClr val="000000"/>
              </a:solidFill>
              <a:effectLst/>
              <a:latin typeface="Calibri" panose="020F0502020204030204" pitchFamily="34" charset="0"/>
              <a:ea typeface="Calibri" panose="020F0502020204030204" pitchFamily="34" charset="0"/>
            </a:endParaRPr>
          </a:p>
          <a:p>
            <a:pPr marL="6350" indent="-6350" algn="just">
              <a:lnSpc>
                <a:spcPct val="111000"/>
              </a:lnSpc>
              <a:spcAft>
                <a:spcPts val="20"/>
              </a:spcAft>
            </a:pPr>
            <a:endParaRPr lang="fr-FR" sz="2100" dirty="0" smtClean="0">
              <a:solidFill>
                <a:srgbClr val="000000"/>
              </a:solidFill>
              <a:effectLst/>
              <a:latin typeface="Calibri" panose="020F0502020204030204" pitchFamily="34" charset="0"/>
              <a:ea typeface="Calibri" panose="020F0502020204030204" pitchFamily="34" charset="0"/>
            </a:endParaRPr>
          </a:p>
          <a:p>
            <a:pPr marL="6350" indent="-6350" algn="just">
              <a:lnSpc>
                <a:spcPct val="111000"/>
              </a:lnSpc>
              <a:spcAft>
                <a:spcPts val="20"/>
              </a:spcAft>
            </a:pPr>
            <a:r>
              <a:rPr lang="fr-FR" sz="2100" dirty="0" smtClean="0">
                <a:solidFill>
                  <a:srgbClr val="000000"/>
                </a:solidFill>
                <a:effectLst/>
                <a:latin typeface="Calibri" panose="020F0502020204030204" pitchFamily="34" charset="0"/>
                <a:ea typeface="Calibri" panose="020F0502020204030204" pitchFamily="34" charset="0"/>
              </a:rPr>
              <a:t>La </a:t>
            </a:r>
            <a:r>
              <a:rPr lang="fr-FR" sz="2100" dirty="0">
                <a:solidFill>
                  <a:srgbClr val="000000"/>
                </a:solidFill>
                <a:effectLst/>
                <a:latin typeface="Calibri" panose="020F0502020204030204" pitchFamily="34" charset="0"/>
                <a:ea typeface="Calibri" panose="020F0502020204030204" pitchFamily="34" charset="0"/>
              </a:rPr>
              <a:t>vision de la RCA en matière d’atténuation est la promotion d’un développement à faible émission de carbone, par la réduction d’ici 2030 des émissions de 10% à 25% (scénario inconditionnel et conditionnel) par rapport au scénario tendanciel. Elle se décline en plusieurs objectifs : (i) la valorisation des ressources énergétiques renouvelables et l’économie d’énergie ; (ii) la promotion de l’agroécologie ; (iv) l’exploitation durable des ressources naturelles ; et (v) l’amélioration du cadre de vie. </a:t>
            </a:r>
            <a:endParaRPr lang="de-DE" sz="2100" dirty="0">
              <a:solidFill>
                <a:srgbClr val="000000"/>
              </a:solidFill>
              <a:effectLst/>
              <a:latin typeface="Calibri" panose="020F0502020204030204" pitchFamily="34" charset="0"/>
              <a:ea typeface="Calibri" panose="020F0502020204030204" pitchFamily="34" charset="0"/>
            </a:endParaRPr>
          </a:p>
          <a:p>
            <a:endParaRPr lang="de-DE" dirty="0"/>
          </a:p>
        </p:txBody>
      </p:sp>
      <p:sp>
        <p:nvSpPr>
          <p:cNvPr id="6" name="Textfeld 2">
            <a:extLst>
              <a:ext uri="{FF2B5EF4-FFF2-40B4-BE49-F238E27FC236}">
                <a16:creationId xmlns="" xmlns:a16="http://schemas.microsoft.com/office/drawing/2014/main" id="{A44D1D38-7C41-7E88-49FA-EF0C09A7DABB}"/>
              </a:ext>
            </a:extLst>
          </p:cNvPr>
          <p:cNvSpPr txBox="1"/>
          <p:nvPr/>
        </p:nvSpPr>
        <p:spPr>
          <a:xfrm>
            <a:off x="941696" y="358092"/>
            <a:ext cx="9812739" cy="1006683"/>
          </a:xfrm>
          <a:prstGeom prst="rect">
            <a:avLst/>
          </a:prstGeom>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CurveDown">
              <a:avLst/>
            </a:prstTxWarp>
            <a:noAutofit/>
          </a:bodyPr>
          <a:lstStyle/>
          <a:p>
            <a:pPr>
              <a:lnSpc>
                <a:spcPct val="107000"/>
              </a:lnSpc>
              <a:spcAft>
                <a:spcPts val="800"/>
              </a:spcAft>
            </a:pPr>
            <a:r>
              <a:rPr lang="fr-FR" sz="2400" b="1" kern="1200">
                <a:solidFill>
                  <a:srgbClr val="000000"/>
                </a:solidFill>
                <a:effectLst/>
                <a:latin typeface="Proxima Nova Semibold"/>
                <a:ea typeface="Times New Roman" panose="02020603050405020304" pitchFamily="18" charset="0"/>
                <a:cs typeface="Times New Roman" panose="02020603050405020304" pitchFamily="18" charset="0"/>
              </a:rPr>
              <a:t>ATTENUATION DES ÉMISSIONS DE GAZ À EFFET DE SERRE ET DES POLLUANTS CLIMATIQUES</a:t>
            </a:r>
            <a:endParaRPr lang="de-DE" sz="1100">
              <a:effectLst/>
              <a:ea typeface="Calibri" panose="020F0502020204030204" pitchFamily="34" charset="0"/>
              <a:cs typeface="Times New Roman" panose="02020603050405020304" pitchFamily="18" charset="0"/>
            </a:endParaRPr>
          </a:p>
        </p:txBody>
      </p:sp>
      <p:pic>
        <p:nvPicPr>
          <p:cNvPr id="2" name="Image 1"/>
          <p:cNvPicPr>
            <a:picLocks noChangeAspect="1"/>
          </p:cNvPicPr>
          <p:nvPr/>
        </p:nvPicPr>
        <p:blipFill>
          <a:blip r:embed="rId2"/>
          <a:stretch>
            <a:fillRect/>
          </a:stretch>
        </p:blipFill>
        <p:spPr>
          <a:xfrm>
            <a:off x="941695" y="1654075"/>
            <a:ext cx="4009127" cy="2251719"/>
          </a:xfrm>
          <a:prstGeom prst="rect">
            <a:avLst/>
          </a:prstGeom>
        </p:spPr>
      </p:pic>
      <p:pic>
        <p:nvPicPr>
          <p:cNvPr id="4" name="Image 3"/>
          <p:cNvPicPr>
            <a:picLocks noChangeAspect="1"/>
          </p:cNvPicPr>
          <p:nvPr/>
        </p:nvPicPr>
        <p:blipFill>
          <a:blip r:embed="rId3"/>
          <a:stretch>
            <a:fillRect/>
          </a:stretch>
        </p:blipFill>
        <p:spPr>
          <a:xfrm>
            <a:off x="941695" y="4041769"/>
            <a:ext cx="4009127" cy="2484313"/>
          </a:xfrm>
          <a:prstGeom prst="rect">
            <a:avLst/>
          </a:prstGeom>
        </p:spPr>
      </p:pic>
    </p:spTree>
    <p:extLst>
      <p:ext uri="{BB962C8B-B14F-4D97-AF65-F5344CB8AC3E}">
        <p14:creationId xmlns:p14="http://schemas.microsoft.com/office/powerpoint/2010/main" val="26403423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 xmlns:a16="http://schemas.microsoft.com/office/drawing/2014/main" id="{8DA9A53C-1F26-0304-553D-4363086FF148}"/>
              </a:ext>
            </a:extLst>
          </p:cNvPr>
          <p:cNvSpPr>
            <a:spLocks noGrp="1"/>
          </p:cNvSpPr>
          <p:nvPr>
            <p:ph type="ctrTitle"/>
          </p:nvPr>
        </p:nvSpPr>
        <p:spPr>
          <a:xfrm>
            <a:off x="777922" y="312389"/>
            <a:ext cx="10363200" cy="609455"/>
          </a:xfrm>
        </p:spPr>
        <p:txBody>
          <a:bodyPr>
            <a:normAutofit fontScale="90000"/>
          </a:bodyPr>
          <a:lstStyle/>
          <a:p>
            <a:r>
              <a:rPr lang="fr-FR" sz="1800" b="1" dirty="0">
                <a:solidFill>
                  <a:srgbClr val="1F4D78"/>
                </a:solidFill>
                <a:effectLst/>
                <a:latin typeface="Calibri" panose="020F0502020204030204" pitchFamily="34" charset="0"/>
                <a:ea typeface="Calibri" panose="020F0502020204030204" pitchFamily="34" charset="0"/>
              </a:rPr>
              <a:t/>
            </a:r>
            <a:br>
              <a:rPr lang="fr-FR" sz="1800" b="1" dirty="0">
                <a:solidFill>
                  <a:srgbClr val="1F4D78"/>
                </a:solidFill>
                <a:effectLst/>
                <a:latin typeface="Calibri" panose="020F0502020204030204" pitchFamily="34" charset="0"/>
                <a:ea typeface="Calibri" panose="020F0502020204030204" pitchFamily="34" charset="0"/>
              </a:rPr>
            </a:br>
            <a:r>
              <a:rPr lang="fr-FR" sz="1800" b="1" dirty="0">
                <a:solidFill>
                  <a:srgbClr val="1F4D78"/>
                </a:solidFill>
                <a:effectLst/>
                <a:latin typeface="Calibri" panose="020F0502020204030204" pitchFamily="34" charset="0"/>
                <a:ea typeface="Calibri" panose="020F0502020204030204" pitchFamily="34" charset="0"/>
              </a:rPr>
              <a:t/>
            </a:r>
            <a:br>
              <a:rPr lang="fr-FR" sz="1800" b="1" dirty="0">
                <a:solidFill>
                  <a:srgbClr val="1F4D78"/>
                </a:solidFill>
                <a:effectLst/>
                <a:latin typeface="Calibri" panose="020F0502020204030204" pitchFamily="34" charset="0"/>
                <a:ea typeface="Calibri" panose="020F0502020204030204" pitchFamily="34" charset="0"/>
              </a:rPr>
            </a:br>
            <a:r>
              <a:rPr lang="fr-FR" sz="1800" b="1" dirty="0">
                <a:solidFill>
                  <a:srgbClr val="1F4D78"/>
                </a:solidFill>
                <a:effectLst/>
                <a:latin typeface="Calibri" panose="020F0502020204030204" pitchFamily="34" charset="0"/>
                <a:ea typeface="Calibri" panose="020F0502020204030204" pitchFamily="34" charset="0"/>
              </a:rPr>
              <a:t/>
            </a:r>
            <a:br>
              <a:rPr lang="fr-FR" sz="1800" b="1" dirty="0">
                <a:solidFill>
                  <a:srgbClr val="1F4D78"/>
                </a:solidFill>
                <a:effectLst/>
                <a:latin typeface="Calibri" panose="020F0502020204030204" pitchFamily="34" charset="0"/>
                <a:ea typeface="Calibri" panose="020F0502020204030204" pitchFamily="34" charset="0"/>
              </a:rPr>
            </a:br>
            <a:r>
              <a:rPr lang="fr-FR" sz="3100" b="1" dirty="0">
                <a:solidFill>
                  <a:srgbClr val="00B050"/>
                </a:solidFill>
                <a:effectLst/>
                <a:latin typeface="Calibri" panose="020F0502020204030204" pitchFamily="34" charset="0"/>
                <a:ea typeface="Calibri" panose="020F0502020204030204" pitchFamily="34" charset="0"/>
              </a:rPr>
              <a:t>SCENARIO BAU OU SCENARIO TENDANCIEL (2010-2030)</a:t>
            </a:r>
            <a:endParaRPr lang="de-DE" sz="3100" dirty="0">
              <a:solidFill>
                <a:srgbClr val="00B050"/>
              </a:solidFill>
            </a:endParaRPr>
          </a:p>
        </p:txBody>
      </p:sp>
      <p:sp>
        <p:nvSpPr>
          <p:cNvPr id="3" name="Untertitel 2">
            <a:extLst>
              <a:ext uri="{FF2B5EF4-FFF2-40B4-BE49-F238E27FC236}">
                <a16:creationId xmlns="" xmlns:a16="http://schemas.microsoft.com/office/drawing/2014/main" id="{E99ECA34-CF26-5B10-CBC3-FBED0FD0B1D7}"/>
              </a:ext>
            </a:extLst>
          </p:cNvPr>
          <p:cNvSpPr>
            <a:spLocks noGrp="1"/>
          </p:cNvSpPr>
          <p:nvPr>
            <p:ph type="subTitle" idx="1"/>
          </p:nvPr>
        </p:nvSpPr>
        <p:spPr>
          <a:xfrm>
            <a:off x="5854890" y="1146412"/>
            <a:ext cx="5718410" cy="5711588"/>
          </a:xfrm>
        </p:spPr>
        <p:txBody>
          <a:bodyPr>
            <a:normAutofit fontScale="92500"/>
          </a:bodyPr>
          <a:lstStyle/>
          <a:p>
            <a:pPr marL="6350" indent="-6350" algn="just">
              <a:lnSpc>
                <a:spcPct val="112000"/>
              </a:lnSpc>
              <a:spcAft>
                <a:spcPts val="1020"/>
              </a:spcAft>
            </a:pPr>
            <a:r>
              <a:rPr lang="fr-FR" sz="2200" dirty="0">
                <a:solidFill>
                  <a:srgbClr val="000000"/>
                </a:solidFill>
                <a:effectLst/>
                <a:latin typeface="Calibri" panose="020F0502020204030204" pitchFamily="34" charset="0"/>
                <a:ea typeface="Calibri" panose="020F0502020204030204" pitchFamily="34" charset="0"/>
              </a:rPr>
              <a:t>Le scénario tendanciel ou scenario Business as </a:t>
            </a:r>
            <a:r>
              <a:rPr lang="fr-FR" sz="2200" dirty="0" err="1">
                <a:solidFill>
                  <a:srgbClr val="000000"/>
                </a:solidFill>
                <a:effectLst/>
                <a:latin typeface="Calibri" panose="020F0502020204030204" pitchFamily="34" charset="0"/>
                <a:ea typeface="Calibri" panose="020F0502020204030204" pitchFamily="34" charset="0"/>
              </a:rPr>
              <a:t>Usual</a:t>
            </a:r>
            <a:r>
              <a:rPr lang="fr-FR" sz="2200" dirty="0">
                <a:solidFill>
                  <a:srgbClr val="000000"/>
                </a:solidFill>
                <a:effectLst/>
                <a:latin typeface="Calibri" panose="020F0502020204030204" pitchFamily="34" charset="0"/>
                <a:ea typeface="Calibri" panose="020F0502020204030204" pitchFamily="34" charset="0"/>
              </a:rPr>
              <a:t> (BAU) des émissions de gaz à effet de serre (C0</a:t>
            </a:r>
            <a:r>
              <a:rPr lang="fr-FR" sz="2200" baseline="-25000" dirty="0">
                <a:solidFill>
                  <a:srgbClr val="000000"/>
                </a:solidFill>
                <a:effectLst/>
                <a:latin typeface="Calibri" panose="020F0502020204030204" pitchFamily="34" charset="0"/>
                <a:ea typeface="Calibri" panose="020F0502020204030204" pitchFamily="34" charset="0"/>
              </a:rPr>
              <a:t>2</a:t>
            </a:r>
            <a:r>
              <a:rPr lang="fr-FR" sz="2200" dirty="0">
                <a:solidFill>
                  <a:srgbClr val="000000"/>
                </a:solidFill>
                <a:effectLst/>
                <a:latin typeface="Calibri" panose="020F0502020204030204" pitchFamily="34" charset="0"/>
                <a:ea typeface="Calibri" panose="020F0502020204030204" pitchFamily="34" charset="0"/>
              </a:rPr>
              <a:t>, CH</a:t>
            </a:r>
            <a:r>
              <a:rPr lang="fr-FR" sz="2200" baseline="-25000" dirty="0">
                <a:solidFill>
                  <a:srgbClr val="000000"/>
                </a:solidFill>
                <a:effectLst/>
                <a:latin typeface="Calibri" panose="020F0502020204030204" pitchFamily="34" charset="0"/>
                <a:ea typeface="Calibri" panose="020F0502020204030204" pitchFamily="34" charset="0"/>
              </a:rPr>
              <a:t>4</a:t>
            </a:r>
            <a:r>
              <a:rPr lang="fr-FR" sz="2200" dirty="0">
                <a:solidFill>
                  <a:srgbClr val="000000"/>
                </a:solidFill>
                <a:effectLst/>
                <a:latin typeface="Calibri" panose="020F0502020204030204" pitchFamily="34" charset="0"/>
                <a:ea typeface="Calibri" panose="020F0502020204030204" pitchFamily="34" charset="0"/>
              </a:rPr>
              <a:t>, N</a:t>
            </a:r>
            <a:r>
              <a:rPr lang="fr-FR" sz="2200" baseline="-25000" dirty="0">
                <a:solidFill>
                  <a:srgbClr val="000000"/>
                </a:solidFill>
                <a:effectLst/>
                <a:latin typeface="Calibri" panose="020F0502020204030204" pitchFamily="34" charset="0"/>
                <a:ea typeface="Calibri" panose="020F0502020204030204" pitchFamily="34" charset="0"/>
              </a:rPr>
              <a:t>2</a:t>
            </a:r>
            <a:r>
              <a:rPr lang="fr-FR" sz="2200" dirty="0">
                <a:solidFill>
                  <a:srgbClr val="000000"/>
                </a:solidFill>
                <a:effectLst/>
                <a:latin typeface="Calibri" panose="020F0502020204030204" pitchFamily="34" charset="0"/>
                <a:ea typeface="Calibri" panose="020F0502020204030204" pitchFamily="34" charset="0"/>
              </a:rPr>
              <a:t>0, HFC) sur le cycle 2010-2030 est représenté ci-dessous pour les secteurs du pilier 3 de RCPCA.</a:t>
            </a:r>
          </a:p>
          <a:p>
            <a:pPr marL="6350" indent="-6350" algn="just">
              <a:lnSpc>
                <a:spcPct val="112000"/>
              </a:lnSpc>
              <a:spcAft>
                <a:spcPts val="1020"/>
              </a:spcAft>
            </a:pPr>
            <a:r>
              <a:rPr lang="fr-FR" sz="2200" dirty="0">
                <a:solidFill>
                  <a:srgbClr val="000000"/>
                </a:solidFill>
                <a:effectLst/>
                <a:latin typeface="Calibri" panose="020F0502020204030204" pitchFamily="34" charset="0"/>
                <a:ea typeface="Calibri" panose="020F0502020204030204" pitchFamily="34" charset="0"/>
              </a:rPr>
              <a:t>Les émissions aux horizons 2025 et 2030 de la RCA sont respectivement de 14141 GgeqCO2 et 17 644 GgeqCO2. </a:t>
            </a:r>
          </a:p>
          <a:p>
            <a:pPr marL="6350" indent="-6350" algn="just">
              <a:lnSpc>
                <a:spcPct val="112000"/>
              </a:lnSpc>
              <a:spcAft>
                <a:spcPts val="1020"/>
              </a:spcAft>
            </a:pPr>
            <a:r>
              <a:rPr lang="fr-FR" sz="2200" dirty="0">
                <a:solidFill>
                  <a:srgbClr val="000000"/>
                </a:solidFill>
                <a:effectLst/>
                <a:latin typeface="Calibri" panose="020F0502020204030204" pitchFamily="34" charset="0"/>
                <a:ea typeface="Calibri" panose="020F0502020204030204" pitchFamily="34" charset="0"/>
              </a:rPr>
              <a:t>La capacité de séquestration sur les mêmes horizons demeure élevée. Elle est respectivement de 730 714 GgCO2 et 733 607 GgCO2.  </a:t>
            </a:r>
            <a:endParaRPr lang="de-DE" sz="2200" dirty="0">
              <a:solidFill>
                <a:srgbClr val="000000"/>
              </a:solidFill>
              <a:effectLst/>
              <a:latin typeface="Calibri" panose="020F0502020204030204" pitchFamily="34" charset="0"/>
              <a:ea typeface="Calibri" panose="020F0502020204030204" pitchFamily="34" charset="0"/>
            </a:endParaRPr>
          </a:p>
          <a:p>
            <a:pPr marL="6350" indent="-6350" algn="just">
              <a:lnSpc>
                <a:spcPct val="112000"/>
              </a:lnSpc>
              <a:spcAft>
                <a:spcPts val="1020"/>
              </a:spcAft>
            </a:pPr>
            <a:r>
              <a:rPr lang="fr-FR" sz="2200" dirty="0">
                <a:solidFill>
                  <a:srgbClr val="000000"/>
                </a:solidFill>
                <a:effectLst/>
                <a:latin typeface="Calibri" panose="020F0502020204030204" pitchFamily="34" charset="0"/>
                <a:ea typeface="Calibri" panose="020F0502020204030204" pitchFamily="34" charset="0"/>
              </a:rPr>
              <a:t>En ce qui concerne les PCCV, le carbone organique (CO) devrait représenter 71% des émissions de polluants climatiques de courte durée de vie. </a:t>
            </a:r>
            <a:endParaRPr lang="de-DE" sz="2200" dirty="0">
              <a:solidFill>
                <a:srgbClr val="000000"/>
              </a:solidFill>
              <a:effectLst/>
              <a:latin typeface="Calibri" panose="020F0502020204030204" pitchFamily="34" charset="0"/>
              <a:ea typeface="Calibri" panose="020F0502020204030204" pitchFamily="34" charset="0"/>
            </a:endParaRPr>
          </a:p>
          <a:p>
            <a:endParaRPr lang="de-DE" dirty="0"/>
          </a:p>
        </p:txBody>
      </p:sp>
      <p:pic>
        <p:nvPicPr>
          <p:cNvPr id="4" name="Image 3"/>
          <p:cNvPicPr>
            <a:picLocks noChangeAspect="1"/>
          </p:cNvPicPr>
          <p:nvPr/>
        </p:nvPicPr>
        <p:blipFill rotWithShape="1">
          <a:blip r:embed="rId2"/>
          <a:srcRect l="51614"/>
          <a:stretch/>
        </p:blipFill>
        <p:spPr>
          <a:xfrm>
            <a:off x="777922" y="1291806"/>
            <a:ext cx="5076968" cy="5082868"/>
          </a:xfrm>
          <a:prstGeom prst="rect">
            <a:avLst/>
          </a:prstGeom>
        </p:spPr>
      </p:pic>
    </p:spTree>
    <p:extLst>
      <p:ext uri="{BB962C8B-B14F-4D97-AF65-F5344CB8AC3E}">
        <p14:creationId xmlns:p14="http://schemas.microsoft.com/office/powerpoint/2010/main" val="41833403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03129">
            <a:extLst>
              <a:ext uri="{FF2B5EF4-FFF2-40B4-BE49-F238E27FC236}">
                <a16:creationId xmlns="" xmlns:a16="http://schemas.microsoft.com/office/drawing/2014/main" id="{5B6D3E75-8548-5550-C332-8F56BA444872}"/>
              </a:ext>
            </a:extLst>
          </p:cNvPr>
          <p:cNvPicPr/>
          <p:nvPr/>
        </p:nvPicPr>
        <p:blipFill>
          <a:blip r:embed="rId2"/>
          <a:stretch>
            <a:fillRect/>
          </a:stretch>
        </p:blipFill>
        <p:spPr>
          <a:xfrm>
            <a:off x="614150" y="830465"/>
            <a:ext cx="7250714" cy="4928553"/>
          </a:xfrm>
          <a:prstGeom prst="rect">
            <a:avLst/>
          </a:prstGeom>
        </p:spPr>
      </p:pic>
      <p:sp>
        <p:nvSpPr>
          <p:cNvPr id="8" name="Textfeld 7">
            <a:extLst>
              <a:ext uri="{FF2B5EF4-FFF2-40B4-BE49-F238E27FC236}">
                <a16:creationId xmlns="" xmlns:a16="http://schemas.microsoft.com/office/drawing/2014/main" id="{6EF3021D-DE4E-AD7F-A287-F6EAEAA73923}"/>
              </a:ext>
            </a:extLst>
          </p:cNvPr>
          <p:cNvSpPr txBox="1"/>
          <p:nvPr/>
        </p:nvSpPr>
        <p:spPr>
          <a:xfrm>
            <a:off x="614150" y="5440991"/>
            <a:ext cx="11177516" cy="954107"/>
          </a:xfrm>
          <a:prstGeom prst="rect">
            <a:avLst/>
          </a:prstGeom>
          <a:noFill/>
        </p:spPr>
        <p:txBody>
          <a:bodyPr wrap="square">
            <a:spAutoFit/>
          </a:bodyPr>
          <a:lstStyle/>
          <a:p>
            <a:r>
              <a:rPr lang="fr-FR" sz="2800" b="1" dirty="0">
                <a:solidFill>
                  <a:srgbClr val="000000"/>
                </a:solidFill>
                <a:effectLst/>
                <a:latin typeface="Calibri" panose="020F0502020204030204" pitchFamily="34" charset="0"/>
                <a:ea typeface="Calibri" panose="020F0502020204030204" pitchFamily="34" charset="0"/>
              </a:rPr>
              <a:t>Les émissions les plus significatives interviennent dans les secteurs de l’énergie et de l’AFAT qui représentent près de 94% des volumes totaux </a:t>
            </a:r>
            <a:endParaRPr lang="de-DE" sz="2800" b="1" dirty="0">
              <a:solidFill>
                <a:srgbClr val="000000"/>
              </a:solidFill>
              <a:effectLst/>
              <a:latin typeface="Calibri" panose="020F0502020204030204" pitchFamily="34" charset="0"/>
              <a:ea typeface="Calibri" panose="020F0502020204030204" pitchFamily="34" charset="0"/>
            </a:endParaRPr>
          </a:p>
        </p:txBody>
      </p:sp>
      <p:sp>
        <p:nvSpPr>
          <p:cNvPr id="9" name="Titel 1">
            <a:extLst>
              <a:ext uri="{FF2B5EF4-FFF2-40B4-BE49-F238E27FC236}">
                <a16:creationId xmlns="" xmlns:a16="http://schemas.microsoft.com/office/drawing/2014/main" id="{32FBC847-5891-755F-1E90-D41720DB9245}"/>
              </a:ext>
            </a:extLst>
          </p:cNvPr>
          <p:cNvSpPr>
            <a:spLocks noGrp="1"/>
          </p:cNvSpPr>
          <p:nvPr>
            <p:ph type="ctrTitle"/>
          </p:nvPr>
        </p:nvSpPr>
        <p:spPr>
          <a:xfrm>
            <a:off x="614150" y="221010"/>
            <a:ext cx="10363200" cy="609455"/>
          </a:xfrm>
        </p:spPr>
        <p:txBody>
          <a:bodyPr>
            <a:normAutofit fontScale="90000"/>
          </a:bodyPr>
          <a:lstStyle/>
          <a:p>
            <a:r>
              <a:rPr lang="fr-FR" sz="1800" b="1" dirty="0">
                <a:solidFill>
                  <a:srgbClr val="1F4D78"/>
                </a:solidFill>
                <a:effectLst/>
                <a:latin typeface="Calibri" panose="020F0502020204030204" pitchFamily="34" charset="0"/>
                <a:ea typeface="Calibri" panose="020F0502020204030204" pitchFamily="34" charset="0"/>
              </a:rPr>
              <a:t/>
            </a:r>
            <a:br>
              <a:rPr lang="fr-FR" sz="1800" b="1" dirty="0">
                <a:solidFill>
                  <a:srgbClr val="1F4D78"/>
                </a:solidFill>
                <a:effectLst/>
                <a:latin typeface="Calibri" panose="020F0502020204030204" pitchFamily="34" charset="0"/>
                <a:ea typeface="Calibri" panose="020F0502020204030204" pitchFamily="34" charset="0"/>
              </a:rPr>
            </a:br>
            <a:r>
              <a:rPr lang="fr-FR" sz="1800" b="1" dirty="0">
                <a:solidFill>
                  <a:srgbClr val="1F4D78"/>
                </a:solidFill>
                <a:effectLst/>
                <a:latin typeface="Calibri" panose="020F0502020204030204" pitchFamily="34" charset="0"/>
                <a:ea typeface="Calibri" panose="020F0502020204030204" pitchFamily="34" charset="0"/>
              </a:rPr>
              <a:t/>
            </a:r>
            <a:br>
              <a:rPr lang="fr-FR" sz="1800" b="1" dirty="0">
                <a:solidFill>
                  <a:srgbClr val="1F4D78"/>
                </a:solidFill>
                <a:effectLst/>
                <a:latin typeface="Calibri" panose="020F0502020204030204" pitchFamily="34" charset="0"/>
                <a:ea typeface="Calibri" panose="020F0502020204030204" pitchFamily="34" charset="0"/>
              </a:rPr>
            </a:br>
            <a:r>
              <a:rPr lang="fr-FR" sz="1800" b="1" dirty="0">
                <a:solidFill>
                  <a:srgbClr val="1F4D78"/>
                </a:solidFill>
                <a:effectLst/>
                <a:latin typeface="Calibri" panose="020F0502020204030204" pitchFamily="34" charset="0"/>
                <a:ea typeface="Calibri" panose="020F0502020204030204" pitchFamily="34" charset="0"/>
              </a:rPr>
              <a:t/>
            </a:r>
            <a:br>
              <a:rPr lang="fr-FR" sz="1800" b="1" dirty="0">
                <a:solidFill>
                  <a:srgbClr val="1F4D78"/>
                </a:solidFill>
                <a:effectLst/>
                <a:latin typeface="Calibri" panose="020F0502020204030204" pitchFamily="34" charset="0"/>
                <a:ea typeface="Calibri" panose="020F0502020204030204" pitchFamily="34" charset="0"/>
              </a:rPr>
            </a:br>
            <a:r>
              <a:rPr lang="fr-FR" sz="3100" b="1" dirty="0">
                <a:solidFill>
                  <a:srgbClr val="00B050"/>
                </a:solidFill>
                <a:effectLst/>
                <a:latin typeface="Calibri" panose="020F0502020204030204" pitchFamily="34" charset="0"/>
                <a:ea typeface="Calibri" panose="020F0502020204030204" pitchFamily="34" charset="0"/>
              </a:rPr>
              <a:t>SCENARIO BAU OU SCENARIO TENDANCIEL (2010-2030)</a:t>
            </a:r>
            <a:endParaRPr lang="de-DE" sz="3100" dirty="0">
              <a:solidFill>
                <a:srgbClr val="00B050"/>
              </a:solidFill>
            </a:endParaRPr>
          </a:p>
        </p:txBody>
      </p:sp>
    </p:spTree>
    <p:extLst>
      <p:ext uri="{BB962C8B-B14F-4D97-AF65-F5344CB8AC3E}">
        <p14:creationId xmlns:p14="http://schemas.microsoft.com/office/powerpoint/2010/main" val="17701213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 xmlns:a16="http://schemas.microsoft.com/office/drawing/2014/main" id="{F0E009C0-4ECE-4EA8-B038-6013F6002655}"/>
              </a:ext>
            </a:extLst>
          </p:cNvPr>
          <p:cNvSpPr>
            <a:spLocks noGrp="1"/>
          </p:cNvSpPr>
          <p:nvPr>
            <p:ph type="ctrTitle"/>
          </p:nvPr>
        </p:nvSpPr>
        <p:spPr>
          <a:xfrm>
            <a:off x="5734594" y="2789750"/>
            <a:ext cx="5888137" cy="3641917"/>
          </a:xfrm>
        </p:spPr>
        <p:txBody>
          <a:bodyPr>
            <a:noAutofit/>
          </a:bodyPr>
          <a:lstStyle/>
          <a:p>
            <a:pPr marL="6350" indent="-6350" algn="l">
              <a:lnSpc>
                <a:spcPct val="112000"/>
              </a:lnSpc>
              <a:spcAft>
                <a:spcPts val="1055"/>
              </a:spcAft>
            </a:pPr>
            <a:r>
              <a:rPr lang="fr-FR" sz="2000" dirty="0">
                <a:solidFill>
                  <a:srgbClr val="000000"/>
                </a:solidFill>
                <a:effectLst/>
                <a:latin typeface="Calibri" panose="020F0502020204030204" pitchFamily="34" charset="0"/>
                <a:ea typeface="Calibri" panose="020F0502020204030204" pitchFamily="34" charset="0"/>
              </a:rPr>
              <a:t>La vision nationale de la RCA sur les changements climatiques est </a:t>
            </a:r>
            <a:r>
              <a:rPr lang="fr-FR" sz="2000" dirty="0" smtClean="0">
                <a:solidFill>
                  <a:srgbClr val="000000"/>
                </a:solidFill>
                <a:effectLst/>
                <a:latin typeface="Calibri" panose="020F0502020204030204" pitchFamily="34" charset="0"/>
                <a:ea typeface="Calibri" panose="020F0502020204030204" pitchFamily="34" charset="0"/>
              </a:rPr>
              <a:t>que</a:t>
            </a:r>
            <a:br>
              <a:rPr lang="fr-FR" sz="2000" dirty="0" smtClean="0">
                <a:solidFill>
                  <a:srgbClr val="000000"/>
                </a:solidFill>
                <a:effectLst/>
                <a:latin typeface="Calibri" panose="020F0502020204030204" pitchFamily="34" charset="0"/>
                <a:ea typeface="Calibri" panose="020F0502020204030204" pitchFamily="34" charset="0"/>
              </a:rPr>
            </a:br>
            <a:r>
              <a:rPr lang="fr-FR" sz="2000" dirty="0" smtClean="0">
                <a:solidFill>
                  <a:srgbClr val="000000"/>
                </a:solidFill>
                <a:effectLst/>
                <a:latin typeface="Calibri" panose="020F0502020204030204" pitchFamily="34" charset="0"/>
                <a:ea typeface="Calibri" panose="020F0502020204030204" pitchFamily="34" charset="0"/>
              </a:rPr>
              <a:t> </a:t>
            </a:r>
            <a:r>
              <a:rPr lang="fr-FR" sz="2000" dirty="0">
                <a:solidFill>
                  <a:srgbClr val="000000"/>
                </a:solidFill>
                <a:effectLst/>
                <a:latin typeface="Calibri" panose="020F0502020204030204" pitchFamily="34" charset="0"/>
                <a:ea typeface="Calibri" panose="020F0502020204030204" pitchFamily="34" charset="0"/>
              </a:rPr>
              <a:t/>
            </a:r>
            <a:br>
              <a:rPr lang="fr-FR" sz="2000" dirty="0">
                <a:solidFill>
                  <a:srgbClr val="000000"/>
                </a:solidFill>
                <a:effectLst/>
                <a:latin typeface="Calibri" panose="020F0502020204030204" pitchFamily="34" charset="0"/>
                <a:ea typeface="Calibri" panose="020F0502020204030204" pitchFamily="34" charset="0"/>
              </a:rPr>
            </a:br>
            <a:r>
              <a:rPr lang="fr-FR" sz="2000" dirty="0">
                <a:solidFill>
                  <a:srgbClr val="000000"/>
                </a:solidFill>
                <a:effectLst/>
                <a:latin typeface="Calibri" panose="020F0502020204030204" pitchFamily="34" charset="0"/>
                <a:ea typeface="Calibri" panose="020F0502020204030204" pitchFamily="34" charset="0"/>
              </a:rPr>
              <a:t>« </a:t>
            </a:r>
            <a:r>
              <a:rPr lang="fr-FR" sz="2000" i="1" dirty="0">
                <a:solidFill>
                  <a:srgbClr val="0070C0"/>
                </a:solidFill>
                <a:effectLst/>
                <a:latin typeface="Calibri" panose="020F0502020204030204" pitchFamily="34" charset="0"/>
                <a:ea typeface="Calibri" panose="020F0502020204030204" pitchFamily="34" charset="0"/>
              </a:rPr>
              <a:t>à l´horizon 2030, la République Centrafricaine s´insère dans une dynamique de développement socioéconomique soutenu, équitable et durable, car intégrant les défis des changements climatiques dans l´ensemble des secteurs sociaux et productifs ce qui permettra une amélioration du bien-être général de sa population </a:t>
            </a:r>
            <a:r>
              <a:rPr lang="fr-FR" sz="2000" dirty="0">
                <a:solidFill>
                  <a:srgbClr val="000000"/>
                </a:solidFill>
                <a:effectLst/>
                <a:latin typeface="Calibri" panose="020F0502020204030204" pitchFamily="34" charset="0"/>
                <a:ea typeface="Calibri" panose="020F0502020204030204" pitchFamily="34" charset="0"/>
              </a:rPr>
              <a:t>».  </a:t>
            </a:r>
            <a:endParaRPr lang="de-DE" sz="2000" dirty="0"/>
          </a:p>
        </p:txBody>
      </p:sp>
      <p:sp>
        <p:nvSpPr>
          <p:cNvPr id="4" name="Textfeld 2">
            <a:extLst>
              <a:ext uri="{FF2B5EF4-FFF2-40B4-BE49-F238E27FC236}">
                <a16:creationId xmlns="" xmlns:a16="http://schemas.microsoft.com/office/drawing/2014/main" id="{E2E3DC15-F852-947C-2070-1B36EF258D0E}"/>
              </a:ext>
            </a:extLst>
          </p:cNvPr>
          <p:cNvSpPr txBox="1"/>
          <p:nvPr/>
        </p:nvSpPr>
        <p:spPr>
          <a:xfrm>
            <a:off x="914400" y="426332"/>
            <a:ext cx="10167582" cy="870205"/>
          </a:xfrm>
          <a:prstGeom prst="rect">
            <a:avLst/>
          </a:prstGeom>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CurveDown">
              <a:avLst/>
            </a:prstTxWarp>
            <a:noAutofit/>
          </a:bodyPr>
          <a:lstStyle/>
          <a:p>
            <a:pPr>
              <a:lnSpc>
                <a:spcPct val="107000"/>
              </a:lnSpc>
              <a:spcAft>
                <a:spcPts val="800"/>
              </a:spcAft>
            </a:pPr>
            <a:r>
              <a:rPr lang="fr-FR" sz="2200" b="1">
                <a:effectLst/>
                <a:ea typeface="Calibri" panose="020F0502020204030204" pitchFamily="34" charset="0"/>
                <a:cs typeface="Times New Roman" panose="02020603050405020304" pitchFamily="18" charset="0"/>
              </a:rPr>
              <a:t>ADAPTATION AUX EFFETS DES CHANGEMENTS CLIMATIQUES</a:t>
            </a:r>
            <a:endParaRPr lang="de-DE" sz="1100">
              <a:effectLst/>
              <a:ea typeface="Calibri" panose="020F0502020204030204" pitchFamily="34" charset="0"/>
              <a:cs typeface="Times New Roman" panose="02020603050405020304" pitchFamily="18" charset="0"/>
            </a:endParaRPr>
          </a:p>
        </p:txBody>
      </p:sp>
      <p:sp>
        <p:nvSpPr>
          <p:cNvPr id="6" name="Textfeld 5">
            <a:extLst>
              <a:ext uri="{FF2B5EF4-FFF2-40B4-BE49-F238E27FC236}">
                <a16:creationId xmlns="" xmlns:a16="http://schemas.microsoft.com/office/drawing/2014/main" id="{31B5BAD0-A35F-1F6A-618B-0E9EBB950CD1}"/>
              </a:ext>
            </a:extLst>
          </p:cNvPr>
          <p:cNvSpPr txBox="1"/>
          <p:nvPr/>
        </p:nvSpPr>
        <p:spPr>
          <a:xfrm>
            <a:off x="3049138" y="1954432"/>
            <a:ext cx="6093724" cy="461665"/>
          </a:xfrm>
          <a:prstGeom prst="rect">
            <a:avLst/>
          </a:prstGeom>
          <a:noFill/>
        </p:spPr>
        <p:txBody>
          <a:bodyPr wrap="square">
            <a:spAutoFit/>
          </a:bodyPr>
          <a:lstStyle/>
          <a:p>
            <a:pPr algn="ctr"/>
            <a:r>
              <a:rPr lang="fr-FR" sz="2400" b="1" dirty="0">
                <a:solidFill>
                  <a:srgbClr val="00B050"/>
                </a:solidFill>
                <a:effectLst/>
                <a:latin typeface="Calibri" panose="020F0502020204030204" pitchFamily="34" charset="0"/>
                <a:ea typeface="Calibri" panose="020F0502020204030204" pitchFamily="34" charset="0"/>
              </a:rPr>
              <a:t>VISION ET OBJECTIF </a:t>
            </a:r>
            <a:endParaRPr lang="de-DE" sz="2400" dirty="0">
              <a:solidFill>
                <a:srgbClr val="00B050"/>
              </a:solidFill>
            </a:endParaRPr>
          </a:p>
        </p:txBody>
      </p:sp>
      <p:pic>
        <p:nvPicPr>
          <p:cNvPr id="3" name="Image 7">
            <a:extLst>
              <a:ext uri="{FF2B5EF4-FFF2-40B4-BE49-F238E27FC236}">
                <a16:creationId xmlns="" xmlns:a16="http://schemas.microsoft.com/office/drawing/2014/main" id="{FB6F582A-3D29-DCA9-247F-5871C8C5535A}"/>
              </a:ext>
            </a:extLst>
          </p:cNvPr>
          <p:cNvPicPr>
            <a:picLocks noChangeAspect="1"/>
          </p:cNvPicPr>
          <p:nvPr/>
        </p:nvPicPr>
        <p:blipFill>
          <a:blip r:embed="rId2"/>
          <a:stretch>
            <a:fillRect/>
          </a:stretch>
        </p:blipFill>
        <p:spPr>
          <a:xfrm>
            <a:off x="914400" y="2789751"/>
            <a:ext cx="4689566" cy="3641917"/>
          </a:xfrm>
          <a:prstGeom prst="rect">
            <a:avLst/>
          </a:prstGeom>
        </p:spPr>
      </p:pic>
    </p:spTree>
    <p:extLst>
      <p:ext uri="{BB962C8B-B14F-4D97-AF65-F5344CB8AC3E}">
        <p14:creationId xmlns:p14="http://schemas.microsoft.com/office/powerpoint/2010/main" val="11817501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feld 8">
            <a:extLst>
              <a:ext uri="{FF2B5EF4-FFF2-40B4-BE49-F238E27FC236}">
                <a16:creationId xmlns="" xmlns:a16="http://schemas.microsoft.com/office/drawing/2014/main" id="{BC2AB31F-067D-E0FA-F019-2995E59789BC}"/>
              </a:ext>
            </a:extLst>
          </p:cNvPr>
          <p:cNvSpPr txBox="1"/>
          <p:nvPr/>
        </p:nvSpPr>
        <p:spPr>
          <a:xfrm>
            <a:off x="805219" y="2317696"/>
            <a:ext cx="10426888" cy="1446550"/>
          </a:xfrm>
          <a:prstGeom prst="rect">
            <a:avLst/>
          </a:prstGeom>
          <a:noFill/>
        </p:spPr>
        <p:txBody>
          <a:bodyPr wrap="square">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de-DE" sz="2200" b="1" i="1" u="none" strike="noStrike" cap="none" normalizeH="0" baseline="0" dirty="0">
                <a:ln>
                  <a:noFill/>
                </a:ln>
                <a:solidFill>
                  <a:srgbClr val="000000"/>
                </a:solidFill>
                <a:effectLst/>
                <a:latin typeface="Arial" panose="020B0604020202020204" pitchFamily="34" charset="0"/>
                <a:ea typeface="Calibri" panose="020F0502020204030204" pitchFamily="34" charset="0"/>
              </a:rPr>
              <a:t>Pour atteindre l’objectif général visé en matière d’adaptation, des objectifs intermédiaires et mesures ont été identifiées. Ils sont alignés aux ODD, au RCPCA, au Plan National d’Adaptation, et à la troisième communication nationale du pays. </a:t>
            </a:r>
            <a:endParaRPr kumimoji="0" lang="de-DE" altLang="de-DE" sz="2200" b="1" i="1" u="none" strike="noStrike" cap="none" normalizeH="0" baseline="0" dirty="0">
              <a:ln>
                <a:noFill/>
              </a:ln>
              <a:solidFill>
                <a:schemeClr val="tx1"/>
              </a:solidFill>
              <a:effectLst/>
              <a:latin typeface="Arial" panose="020B0604020202020204" pitchFamily="34" charset="0"/>
            </a:endParaRPr>
          </a:p>
        </p:txBody>
      </p:sp>
      <p:sp>
        <p:nvSpPr>
          <p:cNvPr id="11" name="Textfeld 10">
            <a:extLst>
              <a:ext uri="{FF2B5EF4-FFF2-40B4-BE49-F238E27FC236}">
                <a16:creationId xmlns="" xmlns:a16="http://schemas.microsoft.com/office/drawing/2014/main" id="{6B2FAD2A-5EDD-7757-A62E-DED59F51DB59}"/>
              </a:ext>
            </a:extLst>
          </p:cNvPr>
          <p:cNvSpPr txBox="1"/>
          <p:nvPr/>
        </p:nvSpPr>
        <p:spPr>
          <a:xfrm>
            <a:off x="2442949" y="1712035"/>
            <a:ext cx="7533564" cy="36933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de-DE" sz="1800" b="1" i="1" u="none" strike="noStrike" cap="none" normalizeH="0" baseline="0" dirty="0">
                <a:ln>
                  <a:noFill/>
                </a:ln>
                <a:solidFill>
                  <a:srgbClr val="000000"/>
                </a:solidFill>
                <a:effectLst/>
                <a:latin typeface="Arial" panose="020B0604020202020204" pitchFamily="34" charset="0"/>
                <a:ea typeface="Calibri" panose="020F0502020204030204" pitchFamily="34" charset="0"/>
              </a:rPr>
              <a:t>OBJECTIFS SPECIFIQUES ET MESURES D’ADAPTATION </a:t>
            </a:r>
            <a:endParaRPr kumimoji="0" lang="de-DE" altLang="de-DE" sz="1800" b="1" i="1" u="none" strike="noStrike" cap="none" normalizeH="0" baseline="0" dirty="0">
              <a:ln>
                <a:noFill/>
              </a:ln>
              <a:solidFill>
                <a:srgbClr val="000000"/>
              </a:solidFill>
              <a:effectLst/>
              <a:latin typeface="Arial" panose="020B0604020202020204" pitchFamily="34" charset="0"/>
              <a:ea typeface="Calibri" panose="020F0502020204030204" pitchFamily="34" charset="0"/>
            </a:endParaRPr>
          </a:p>
        </p:txBody>
      </p:sp>
      <p:sp>
        <p:nvSpPr>
          <p:cNvPr id="13" name="Textfeld 12">
            <a:extLst>
              <a:ext uri="{FF2B5EF4-FFF2-40B4-BE49-F238E27FC236}">
                <a16:creationId xmlns="" xmlns:a16="http://schemas.microsoft.com/office/drawing/2014/main" id="{09CE6560-DBD3-0222-D438-C7CBF38F1D3A}"/>
              </a:ext>
            </a:extLst>
          </p:cNvPr>
          <p:cNvSpPr txBox="1"/>
          <p:nvPr/>
        </p:nvSpPr>
        <p:spPr>
          <a:xfrm>
            <a:off x="750627" y="4000575"/>
            <a:ext cx="10672549" cy="286232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de-DE" sz="1800" b="1" i="0" u="none" strike="noStrike" cap="none" normalizeH="0" baseline="0" dirty="0">
                <a:ln>
                  <a:noFill/>
                </a:ln>
                <a:solidFill>
                  <a:srgbClr val="FF0000"/>
                </a:solidFill>
                <a:effectLst/>
                <a:latin typeface="Arial" panose="020B0604020202020204" pitchFamily="34" charset="0"/>
                <a:ea typeface="Calibri" panose="020F0502020204030204" pitchFamily="34" charset="0"/>
              </a:rPr>
              <a:t>OBJECTIF 1 : </a:t>
            </a:r>
            <a:r>
              <a:rPr kumimoji="0" lang="fr-FR" altLang="de-DE" sz="1800" b="0" i="0" u="none" strike="noStrike" cap="none" normalizeH="0" baseline="0" dirty="0">
                <a:ln>
                  <a:noFill/>
                </a:ln>
                <a:solidFill>
                  <a:srgbClr val="1F4D78"/>
                </a:solidFill>
                <a:effectLst/>
                <a:latin typeface="Arial" panose="020B0604020202020204" pitchFamily="34" charset="0"/>
                <a:ea typeface="Calibri" panose="020F0502020204030204" pitchFamily="34" charset="0"/>
              </a:rPr>
              <a:t>GARANTIR LA SECURITE DES SYSTEMES AGRO-SYLVO-PASTORAUX ET DES RESSOURCES EN EAU, PAR LA CAPTURE DES OPPORTUNITES ASSOCIEES AUX VARIATIONS CLIMATIQUES PROJETEES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de-DE" sz="1800" b="0" i="0" u="none" strike="noStrike" cap="none" normalizeH="0" baseline="0" dirty="0">
              <a:ln>
                <a:noFill/>
              </a:ln>
              <a:solidFill>
                <a:srgbClr val="1F4D78"/>
              </a:solidFill>
              <a:effectLst/>
              <a:latin typeface="Arial" panose="020B0604020202020204" pitchFamily="34" charset="0"/>
              <a:ea typeface="Calibri" panose="020F0502020204030204" pitchFamily="34" charset="0"/>
            </a:endParaRPr>
          </a:p>
          <a:p>
            <a:pPr eaLnBrk="0" fontAlgn="base" hangingPunct="0">
              <a:spcBef>
                <a:spcPct val="0"/>
              </a:spcBef>
              <a:spcAft>
                <a:spcPct val="0"/>
              </a:spcAft>
            </a:pPr>
            <a:r>
              <a:rPr lang="fr-FR" b="1" dirty="0">
                <a:solidFill>
                  <a:srgbClr val="FF0000"/>
                </a:solidFill>
                <a:latin typeface="Arial" panose="020B0604020202020204" pitchFamily="34" charset="0"/>
              </a:rPr>
              <a:t>OBJECTIF 2: </a:t>
            </a:r>
            <a:r>
              <a:rPr lang="fr-FR" dirty="0">
                <a:solidFill>
                  <a:srgbClr val="1F4D78"/>
                </a:solidFill>
                <a:latin typeface="Arial" panose="020B0604020202020204" pitchFamily="34" charset="0"/>
              </a:rPr>
              <a:t> ADAPTER LE TERRITOIRE ET LES SYSTEMES ENERGETIQUES AUX CHANGEMENTS CLIMATIQUES ACTUELS ET FUTURS </a:t>
            </a:r>
          </a:p>
          <a:p>
            <a:pPr eaLnBrk="0" fontAlgn="base" hangingPunct="0">
              <a:spcBef>
                <a:spcPct val="0"/>
              </a:spcBef>
              <a:spcAft>
                <a:spcPct val="0"/>
              </a:spcAft>
            </a:pPr>
            <a:r>
              <a:rPr lang="de-DE" dirty="0">
                <a:solidFill>
                  <a:srgbClr val="1F4D78"/>
                </a:solidFill>
                <a:latin typeface="Arial" panose="020B0604020202020204" pitchFamily="34" charset="0"/>
              </a:rPr>
              <a:t/>
            </a:r>
            <a:br>
              <a:rPr lang="de-DE" dirty="0">
                <a:solidFill>
                  <a:srgbClr val="1F4D78"/>
                </a:solidFill>
                <a:latin typeface="Arial" panose="020B0604020202020204" pitchFamily="34" charset="0"/>
              </a:rPr>
            </a:br>
            <a:r>
              <a:rPr lang="fr-FR" b="1" dirty="0">
                <a:solidFill>
                  <a:srgbClr val="FF0000"/>
                </a:solidFill>
                <a:latin typeface="Arial" panose="020B0604020202020204" pitchFamily="34" charset="0"/>
              </a:rPr>
              <a:t>OBJECTIF 3 : </a:t>
            </a:r>
            <a:r>
              <a:rPr lang="fr-FR" dirty="0">
                <a:solidFill>
                  <a:srgbClr val="1F4D78"/>
                </a:solidFill>
                <a:latin typeface="Arial" panose="020B0604020202020204" pitchFamily="34" charset="0"/>
              </a:rPr>
              <a:t>INFORMER ET PREPARER LES INFRASTRUCTURES ET HABITATS, LES SYSTEMES DE SANTE, AUX RISQUES CLIMATIQUES, PAR L’AMELIORATION ET LA PRODUCTION D’EVIDENCES DANS CES DOMAINES</a:t>
            </a:r>
            <a:endParaRPr lang="fr-FR" altLang="de-DE" dirty="0">
              <a:solidFill>
                <a:srgbClr val="1F4D78"/>
              </a:solidFill>
              <a:latin typeface="Arial" panose="020B0604020202020204" pitchFamily="34" charset="0"/>
            </a:endParaRPr>
          </a:p>
        </p:txBody>
      </p:sp>
      <p:sp>
        <p:nvSpPr>
          <p:cNvPr id="14" name="Textfeld 2">
            <a:extLst>
              <a:ext uri="{FF2B5EF4-FFF2-40B4-BE49-F238E27FC236}">
                <a16:creationId xmlns="" xmlns:a16="http://schemas.microsoft.com/office/drawing/2014/main" id="{5BA2FD81-D5EC-B6B9-DC1B-1B6C2E414910}"/>
              </a:ext>
            </a:extLst>
          </p:cNvPr>
          <p:cNvSpPr txBox="1"/>
          <p:nvPr/>
        </p:nvSpPr>
        <p:spPr>
          <a:xfrm>
            <a:off x="914400" y="426332"/>
            <a:ext cx="10167582" cy="870205"/>
          </a:xfrm>
          <a:prstGeom prst="rect">
            <a:avLst/>
          </a:prstGeom>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CurveDown">
              <a:avLst/>
            </a:prstTxWarp>
            <a:noAutofit/>
          </a:bodyPr>
          <a:lstStyle/>
          <a:p>
            <a:pPr>
              <a:lnSpc>
                <a:spcPct val="107000"/>
              </a:lnSpc>
              <a:spcAft>
                <a:spcPts val="800"/>
              </a:spcAft>
            </a:pPr>
            <a:r>
              <a:rPr lang="fr-FR" sz="2200" b="1">
                <a:effectLst/>
                <a:ea typeface="Calibri" panose="020F0502020204030204" pitchFamily="34" charset="0"/>
                <a:cs typeface="Times New Roman" panose="02020603050405020304" pitchFamily="18" charset="0"/>
              </a:rPr>
              <a:t>ADAPTATION AUX EFFETS DES CHANGEMENTS CLIMATIQUES</a:t>
            </a:r>
            <a:endParaRPr lang="de-DE" sz="110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464631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a:extLst>
              <a:ext uri="{FF2B5EF4-FFF2-40B4-BE49-F238E27FC236}">
                <a16:creationId xmlns="" xmlns:a16="http://schemas.microsoft.com/office/drawing/2014/main" id="{BE349DF0-9CC0-91CD-6575-03944ADC4622}"/>
              </a:ext>
            </a:extLst>
          </p:cNvPr>
          <p:cNvSpPr>
            <a:spLocks noGrp="1"/>
          </p:cNvSpPr>
          <p:nvPr>
            <p:ph type="subTitle" idx="1"/>
          </p:nvPr>
        </p:nvSpPr>
        <p:spPr>
          <a:xfrm>
            <a:off x="750627" y="1692322"/>
            <a:ext cx="10713492" cy="5165678"/>
          </a:xfrm>
        </p:spPr>
        <p:txBody>
          <a:bodyPr>
            <a:normAutofit fontScale="85000" lnSpcReduction="10000"/>
          </a:bodyPr>
          <a:lstStyle/>
          <a:p>
            <a:pPr marL="285750" indent="-285750" algn="l">
              <a:lnSpc>
                <a:spcPct val="120000"/>
              </a:lnSpc>
              <a:buFont typeface="Wingdings" panose="05000000000000000000" pitchFamily="2" charset="2"/>
              <a:buChar char="§"/>
            </a:pPr>
            <a:r>
              <a:rPr lang="fr-FR" sz="3800" dirty="0">
                <a:solidFill>
                  <a:srgbClr val="000000"/>
                </a:solidFill>
                <a:effectLst/>
                <a:latin typeface="Calibri" panose="020F0502020204030204" pitchFamily="34" charset="0"/>
                <a:ea typeface="Calibri" panose="020F0502020204030204" pitchFamily="34" charset="0"/>
              </a:rPr>
              <a:t>Les besoins en financement pour les actions climatiques sur la décennie 2021-2030 sont estimés à 1,764 milliard$ </a:t>
            </a:r>
          </a:p>
          <a:p>
            <a:pPr marL="285750" indent="-285750" algn="l">
              <a:lnSpc>
                <a:spcPct val="120000"/>
              </a:lnSpc>
              <a:buFont typeface="Wingdings" panose="05000000000000000000" pitchFamily="2" charset="2"/>
              <a:buChar char="§"/>
            </a:pPr>
            <a:r>
              <a:rPr lang="fr-FR" sz="3800" dirty="0">
                <a:solidFill>
                  <a:srgbClr val="000000"/>
                </a:solidFill>
                <a:effectLst/>
                <a:latin typeface="Calibri" panose="020F0502020204030204" pitchFamily="34" charset="0"/>
                <a:ea typeface="Calibri" panose="020F0502020204030204" pitchFamily="34" charset="0"/>
              </a:rPr>
              <a:t>1,321 milliard $ pour l’atténuation</a:t>
            </a:r>
          </a:p>
          <a:p>
            <a:pPr marL="285750" indent="-285750" algn="l">
              <a:lnSpc>
                <a:spcPct val="120000"/>
              </a:lnSpc>
              <a:buFont typeface="Wingdings" panose="05000000000000000000" pitchFamily="2" charset="2"/>
              <a:buChar char="§"/>
            </a:pPr>
            <a:r>
              <a:rPr lang="fr-FR" sz="3800" dirty="0">
                <a:solidFill>
                  <a:srgbClr val="000000"/>
                </a:solidFill>
                <a:effectLst/>
                <a:latin typeface="Calibri" panose="020F0502020204030204" pitchFamily="34" charset="0"/>
                <a:ea typeface="Calibri" panose="020F0502020204030204" pitchFamily="34" charset="0"/>
              </a:rPr>
              <a:t>443,872 millions de dollars pour l’adaptation.</a:t>
            </a:r>
          </a:p>
          <a:p>
            <a:pPr marL="285750" indent="-285750" algn="l">
              <a:lnSpc>
                <a:spcPct val="120000"/>
              </a:lnSpc>
              <a:buFont typeface="Wingdings" panose="05000000000000000000" pitchFamily="2" charset="2"/>
              <a:buChar char="§"/>
            </a:pPr>
            <a:r>
              <a:rPr lang="fr-FR" sz="3800" dirty="0">
                <a:solidFill>
                  <a:srgbClr val="000000"/>
                </a:solidFill>
                <a:effectLst/>
                <a:latin typeface="Calibri" panose="020F0502020204030204" pitchFamily="34" charset="0"/>
                <a:ea typeface="Calibri" panose="020F0502020204030204" pitchFamily="34" charset="0"/>
              </a:rPr>
              <a:t> La contribution de la RCA, à partir de ses ressources domestiques est de 280,44 millions$ (soit 16%). </a:t>
            </a:r>
          </a:p>
          <a:p>
            <a:pPr marL="285750" indent="-285750" algn="l">
              <a:lnSpc>
                <a:spcPct val="120000"/>
              </a:lnSpc>
              <a:buFont typeface="Wingdings" panose="05000000000000000000" pitchFamily="2" charset="2"/>
              <a:buChar char="§"/>
            </a:pPr>
            <a:r>
              <a:rPr lang="fr-FR" sz="3800" dirty="0">
                <a:solidFill>
                  <a:srgbClr val="000000"/>
                </a:solidFill>
                <a:effectLst/>
                <a:latin typeface="Calibri" panose="020F0502020204030204" pitchFamily="34" charset="0"/>
                <a:ea typeface="Calibri" panose="020F0502020204030204" pitchFamily="34" charset="0"/>
              </a:rPr>
              <a:t>La contribution attendue des partenaires internationaux est de 1,483 Milliards $ (soit 84%). </a:t>
            </a:r>
            <a:endParaRPr lang="de-DE" sz="3800" dirty="0">
              <a:solidFill>
                <a:srgbClr val="000000"/>
              </a:solidFill>
              <a:effectLst/>
              <a:latin typeface="Calibri" panose="020F0502020204030204" pitchFamily="34" charset="0"/>
              <a:ea typeface="Calibri" panose="020F0502020204030204" pitchFamily="34" charset="0"/>
            </a:endParaRPr>
          </a:p>
          <a:p>
            <a:endParaRPr lang="de-DE" dirty="0"/>
          </a:p>
        </p:txBody>
      </p:sp>
      <p:sp>
        <p:nvSpPr>
          <p:cNvPr id="4" name="Textfeld 2">
            <a:extLst>
              <a:ext uri="{FF2B5EF4-FFF2-40B4-BE49-F238E27FC236}">
                <a16:creationId xmlns="" xmlns:a16="http://schemas.microsoft.com/office/drawing/2014/main" id="{2D4AD229-75D3-7C31-C94F-09511D25E2F0}"/>
              </a:ext>
            </a:extLst>
          </p:cNvPr>
          <p:cNvSpPr txBox="1"/>
          <p:nvPr/>
        </p:nvSpPr>
        <p:spPr>
          <a:xfrm>
            <a:off x="1524000" y="380355"/>
            <a:ext cx="8466161" cy="820648"/>
          </a:xfrm>
          <a:prstGeom prst="rect">
            <a:avLst/>
          </a:prstGeom>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CurveDown">
              <a:avLst/>
            </a:prstTxWarp>
            <a:noAutofit/>
          </a:bodyPr>
          <a:lstStyle/>
          <a:p>
            <a:pPr>
              <a:lnSpc>
                <a:spcPct val="107000"/>
              </a:lnSpc>
              <a:spcAft>
                <a:spcPts val="800"/>
              </a:spcAft>
            </a:pPr>
            <a:r>
              <a:rPr lang="fr-FR" sz="2200" b="1" dirty="0">
                <a:effectLst/>
                <a:ea typeface="Calibri" panose="020F0502020204030204" pitchFamily="34" charset="0"/>
                <a:cs typeface="Times New Roman" panose="02020603050405020304" pitchFamily="18" charset="0"/>
              </a:rPr>
              <a:t>BESOINS EN FINANCEMENT</a:t>
            </a:r>
            <a:endParaRPr lang="de-DE" sz="11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4847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 xmlns:a16="http://schemas.microsoft.com/office/drawing/2014/main" id="{07FB758E-BE8E-4564-81A1-85EA5C1C98E0}"/>
              </a:ext>
            </a:extLst>
          </p:cNvPr>
          <p:cNvSpPr/>
          <p:nvPr/>
        </p:nvSpPr>
        <p:spPr>
          <a:xfrm>
            <a:off x="0" y="-1"/>
            <a:ext cx="12192000" cy="6857999"/>
          </a:xfrm>
          <a:prstGeom prst="rect">
            <a:avLst/>
          </a:prstGeom>
          <a:solidFill>
            <a:srgbClr val="DCE5F4"/>
          </a:solidFill>
          <a:ln>
            <a:solidFill>
              <a:srgbClr val="DCE5F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 xmlns:a16="http://schemas.microsoft.com/office/drawing/2014/main" id="{02CCAE17-8544-7340-95C6-FF53CF922854}"/>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8889" b="90089" l="10000" r="90000">
                        <a14:foregroundMark x1="45233" y1="90089" x2="50533" y2="89556"/>
                        <a14:foregroundMark x1="50533" y1="89556" x2="57233" y2="89556"/>
                        <a14:foregroundMark x1="46200" y1="9378" x2="54233" y2="9778"/>
                        <a14:foregroundMark x1="45100" y1="9600" x2="42167" y2="10000"/>
                        <a14:foregroundMark x1="56700" y1="9600" x2="55400" y2="9333"/>
                        <a14:foregroundMark x1="45800" y1="8889" x2="43633" y2="9556"/>
                      </a14:backgroundRemoval>
                    </a14:imgEffect>
                  </a14:imgLayer>
                </a14:imgProps>
              </a:ext>
              <a:ext uri="{28A0092B-C50C-407E-A947-70E740481C1C}">
                <a14:useLocalDpi xmlns:a14="http://schemas.microsoft.com/office/drawing/2010/main" val="0"/>
              </a:ext>
            </a:extLst>
          </a:blip>
          <a:srcRect l="17518" t="7097" r="17856" b="6820"/>
          <a:stretch/>
        </p:blipFill>
        <p:spPr>
          <a:xfrm>
            <a:off x="2997838" y="363448"/>
            <a:ext cx="6196324" cy="6131100"/>
          </a:xfrm>
          <a:prstGeom prst="rect">
            <a:avLst/>
          </a:prstGeom>
        </p:spPr>
      </p:pic>
      <p:sp>
        <p:nvSpPr>
          <p:cNvPr id="9" name="Rectangle 8">
            <a:extLst>
              <a:ext uri="{FF2B5EF4-FFF2-40B4-BE49-F238E27FC236}">
                <a16:creationId xmlns="" xmlns:a16="http://schemas.microsoft.com/office/drawing/2014/main" id="{B21CA44E-2D13-4806-9B97-787E96688CB1}"/>
              </a:ext>
            </a:extLst>
          </p:cNvPr>
          <p:cNvSpPr/>
          <p:nvPr/>
        </p:nvSpPr>
        <p:spPr>
          <a:xfrm>
            <a:off x="3956981" y="2971798"/>
            <a:ext cx="4278038" cy="91440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dirty="0">
                <a:solidFill>
                  <a:srgbClr val="0070C0"/>
                </a:solidFill>
              </a:rPr>
              <a:t>CONCLUSION</a:t>
            </a:r>
            <a:endParaRPr lang="fr-FR" sz="3600" b="1" dirty="0">
              <a:solidFill>
                <a:srgbClr val="0070C0"/>
              </a:solidFill>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11632306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5">
            <a:extLst>
              <a:ext uri="{FF2B5EF4-FFF2-40B4-BE49-F238E27FC236}">
                <a16:creationId xmlns="" xmlns:a16="http://schemas.microsoft.com/office/drawing/2014/main" id="{AE04F5C6-0A25-0CE1-93E4-B6FFD6C225C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00446"/>
            <a:ext cx="5199797" cy="5434148"/>
          </a:xfrm>
          <a:prstGeom prst="rect">
            <a:avLst/>
          </a:prstGeom>
        </p:spPr>
      </p:pic>
      <p:sp>
        <p:nvSpPr>
          <p:cNvPr id="4" name="Untertitel 2">
            <a:extLst>
              <a:ext uri="{FF2B5EF4-FFF2-40B4-BE49-F238E27FC236}">
                <a16:creationId xmlns="" xmlns:a16="http://schemas.microsoft.com/office/drawing/2014/main" id="{C5AB0B65-7E2D-794A-7AB1-F34616768919}"/>
              </a:ext>
            </a:extLst>
          </p:cNvPr>
          <p:cNvSpPr txBox="1">
            <a:spLocks/>
          </p:cNvSpPr>
          <p:nvPr/>
        </p:nvSpPr>
        <p:spPr>
          <a:xfrm>
            <a:off x="5199797" y="163773"/>
            <a:ext cx="6578220" cy="5943600"/>
          </a:xfrm>
          <a:prstGeom prst="rect">
            <a:avLst/>
          </a:prstGeom>
        </p:spPr>
        <p:txBody>
          <a:bodyPr vert="horz" lIns="91440" tIns="45720" rIns="91440" bIns="45720" rtlCol="0">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sz="2400" b="1" i="0" kern="1200">
                <a:solidFill>
                  <a:schemeClr val="tx1"/>
                </a:solidFill>
                <a:latin typeface="Proxima Nova Semibold" panose="02000506030000020004" pitchFamily="2"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Proxima Nova" panose="02000506030000020004" pitchFamily="2"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Proxima Nova" panose="02000506030000020004" pitchFamily="2"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chemeClr val="tx1"/>
                </a:solidFill>
                <a:latin typeface="Proxima Nova" panose="02000506030000020004" pitchFamily="2"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chemeClr val="tx1"/>
                </a:solidFill>
                <a:latin typeface="Proxima Nova" panose="02000506030000020004" pitchFamily="2"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6350" indent="-6350" algn="just">
              <a:lnSpc>
                <a:spcPct val="112000"/>
              </a:lnSpc>
              <a:spcAft>
                <a:spcPts val="365"/>
              </a:spcAft>
            </a:pPr>
            <a:r>
              <a:rPr lang="fr-FR" dirty="0">
                <a:solidFill>
                  <a:srgbClr val="000000"/>
                </a:solidFill>
                <a:latin typeface="Calibri" panose="020F0502020204030204" pitchFamily="34" charset="0"/>
                <a:ea typeface="Calibri" panose="020F0502020204030204" pitchFamily="34" charset="0"/>
              </a:rPr>
              <a:t>Il apparait ainsi, selon le scenario tendanciel, une évolution des émissions de gaz à effet de serre de 10 040 GgeCO2 en 2010 à 14141 GgeqCO2 en 2025 et 17 644 GgeqCO2 en 2030. La capacité de séquestration sur les mêmes horizons est respectivement de 730 714 GgCO2 et 733 607 GgCO2. </a:t>
            </a:r>
          </a:p>
          <a:p>
            <a:pPr marL="6350" indent="-6350" algn="just">
              <a:lnSpc>
                <a:spcPct val="112000"/>
              </a:lnSpc>
              <a:spcAft>
                <a:spcPts val="365"/>
              </a:spcAft>
            </a:pPr>
            <a:endParaRPr lang="de-DE" dirty="0">
              <a:solidFill>
                <a:srgbClr val="000000"/>
              </a:solidFill>
              <a:latin typeface="Calibri" panose="020F0502020204030204" pitchFamily="34" charset="0"/>
              <a:ea typeface="Calibri" panose="020F0502020204030204" pitchFamily="34" charset="0"/>
            </a:endParaRPr>
          </a:p>
          <a:p>
            <a:pPr marL="6350" indent="-6350" algn="just">
              <a:lnSpc>
                <a:spcPct val="112000"/>
              </a:lnSpc>
              <a:spcAft>
                <a:spcPts val="360"/>
              </a:spcAft>
            </a:pPr>
            <a:r>
              <a:rPr lang="fr-FR" dirty="0">
                <a:solidFill>
                  <a:srgbClr val="000000"/>
                </a:solidFill>
                <a:latin typeface="Calibri" panose="020F0502020204030204" pitchFamily="34" charset="0"/>
                <a:ea typeface="Calibri" panose="020F0502020204030204" pitchFamily="34" charset="0"/>
              </a:rPr>
              <a:t>Les mesures d’atténuation prises généreront, selon le scenario inconditionnel, une réduction des émissions de gaz à effet de serre respectivement de 9,03% et 11,82% aux horizons 2025 et 2030 par rapport à la situation de référence ; et selon le scenario conditionnel 14,64% et 24,28% aux horizons 2025 et 2030 par rapport à la situation de référence.  </a:t>
            </a:r>
            <a:endParaRPr lang="de-DE" dirty="0">
              <a:solidFill>
                <a:srgbClr val="000000"/>
              </a:solidFill>
              <a:latin typeface="Calibri" panose="020F0502020204030204" pitchFamily="34" charset="0"/>
              <a:ea typeface="Calibri" panose="020F0502020204030204" pitchFamily="34" charset="0"/>
            </a:endParaRPr>
          </a:p>
          <a:p>
            <a:endParaRPr lang="de-DE" dirty="0"/>
          </a:p>
        </p:txBody>
      </p:sp>
    </p:spTree>
    <p:extLst>
      <p:ext uri="{BB962C8B-B14F-4D97-AF65-F5344CB8AC3E}">
        <p14:creationId xmlns:p14="http://schemas.microsoft.com/office/powerpoint/2010/main" val="24941244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feld 6">
            <a:extLst>
              <a:ext uri="{FF2B5EF4-FFF2-40B4-BE49-F238E27FC236}">
                <a16:creationId xmlns="" xmlns:a16="http://schemas.microsoft.com/office/drawing/2014/main" id="{EA23E385-B083-3234-03B3-0D277E2C698A}"/>
              </a:ext>
            </a:extLst>
          </p:cNvPr>
          <p:cNvSpPr txBox="1"/>
          <p:nvPr/>
        </p:nvSpPr>
        <p:spPr>
          <a:xfrm>
            <a:off x="-678873" y="323165"/>
            <a:ext cx="11794210" cy="646331"/>
          </a:xfrm>
          <a:prstGeom prst="rect">
            <a:avLst/>
          </a:prstGeom>
          <a:noFill/>
        </p:spPr>
        <p:txBody>
          <a:bodyPr wrap="square">
            <a:spAutoFit/>
          </a:bodyPr>
          <a:lstStyle/>
          <a:p>
            <a:pPr marL="3086100" lvl="7" indent="0">
              <a:buNone/>
            </a:pPr>
            <a:r>
              <a:rPr lang="en-US" sz="3600" b="1" dirty="0">
                <a:solidFill>
                  <a:srgbClr val="0070C0"/>
                </a:solidFill>
              </a:rPr>
              <a:t>MERCI POUR VOTRE AIMABLE ATTENTION</a:t>
            </a:r>
            <a:endParaRPr lang="fr-FR" sz="3600" dirty="0">
              <a:solidFill>
                <a:srgbClr val="0070C0"/>
              </a:solidFill>
            </a:endParaRPr>
          </a:p>
        </p:txBody>
      </p:sp>
      <p:pic>
        <p:nvPicPr>
          <p:cNvPr id="4" name="Picture 2" descr="Faustin Archange Touadéra dénonce le plan de déstabilisation du pays par  François Bozizé et ses complices | Lepotentielcentrafricain.com">
            <a:extLst>
              <a:ext uri="{FF2B5EF4-FFF2-40B4-BE49-F238E27FC236}">
                <a16:creationId xmlns="" xmlns:a16="http://schemas.microsoft.com/office/drawing/2014/main" id="{CEEE2100-7490-44AD-A478-AEA5B691F627}"/>
              </a:ext>
            </a:extLst>
          </p:cNvPr>
          <p:cNvPicPr>
            <a:picLocks noChangeAspect="1"/>
          </p:cNvPicPr>
          <p:nvPr/>
        </p:nvPicPr>
        <p:blipFill>
          <a:blip r:embed="rId2"/>
          <a:srcRect/>
          <a:stretch>
            <a:fillRect/>
          </a:stretch>
        </p:blipFill>
        <p:spPr>
          <a:xfrm>
            <a:off x="187390" y="1828801"/>
            <a:ext cx="5465930" cy="3643952"/>
          </a:xfrm>
          <a:prstGeom prst="rect">
            <a:avLst/>
          </a:prstGeom>
          <a:noFill/>
          <a:ln cap="flat">
            <a:noFill/>
          </a:ln>
        </p:spPr>
      </p:pic>
      <p:sp>
        <p:nvSpPr>
          <p:cNvPr id="5" name="Espace réservé du contenu 2">
            <a:extLst>
              <a:ext uri="{FF2B5EF4-FFF2-40B4-BE49-F238E27FC236}">
                <a16:creationId xmlns="" xmlns:a16="http://schemas.microsoft.com/office/drawing/2014/main" id="{85C90954-1CF5-4F36-9F52-589DD3D19ADB}"/>
              </a:ext>
            </a:extLst>
          </p:cNvPr>
          <p:cNvSpPr txBox="1">
            <a:spLocks/>
          </p:cNvSpPr>
          <p:nvPr/>
        </p:nvSpPr>
        <p:spPr>
          <a:xfrm>
            <a:off x="5513696" y="1327834"/>
            <a:ext cx="6540106" cy="4883835"/>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lgn="ctr">
              <a:buFont typeface="Wingdings 3" charset="2"/>
              <a:buNone/>
            </a:pPr>
            <a:r>
              <a:rPr lang="fr-FR" sz="2400" b="1" i="1" dirty="0">
                <a:solidFill>
                  <a:srgbClr val="70AD47"/>
                </a:solidFill>
                <a:latin typeface="Bradley Hand ITC" pitchFamily="66"/>
                <a:cs typeface="Times New Roman" pitchFamily="18"/>
              </a:rPr>
              <a:t>« La République Centrafricaine peine encore à sortir du cycle de la violence et de l’insécurité. Je voudrai néanmoins profiter de l’opportunité offerte par l’Agenda 2030 des Nations-Unies pour mobiliser toutes les centrafricaines et tous les centrafricains autour d’un </a:t>
            </a:r>
            <a:r>
              <a:rPr lang="fr-FR" sz="2400" b="1" i="1" dirty="0">
                <a:solidFill>
                  <a:srgbClr val="FF0000"/>
                </a:solidFill>
                <a:latin typeface="Bradley Hand ITC" pitchFamily="66"/>
                <a:cs typeface="Times New Roman" pitchFamily="18"/>
              </a:rPr>
              <a:t>projet national </a:t>
            </a:r>
            <a:r>
              <a:rPr lang="fr-FR" sz="2400" b="1" i="1" dirty="0">
                <a:solidFill>
                  <a:srgbClr val="70AD47"/>
                </a:solidFill>
                <a:latin typeface="Bradley Hand ITC" pitchFamily="66"/>
                <a:cs typeface="Times New Roman" pitchFamily="18"/>
              </a:rPr>
              <a:t>de développement durable de notre cher et beau pays. Ce vaste </a:t>
            </a:r>
            <a:r>
              <a:rPr lang="fr-FR" sz="2400" b="1" i="1" dirty="0">
                <a:solidFill>
                  <a:srgbClr val="FF0000"/>
                </a:solidFill>
                <a:latin typeface="Bradley Hand ITC" pitchFamily="66"/>
                <a:cs typeface="Times New Roman" pitchFamily="18"/>
              </a:rPr>
              <a:t>chantier</a:t>
            </a:r>
            <a:r>
              <a:rPr lang="fr-FR" sz="2400" b="1" i="1" dirty="0">
                <a:solidFill>
                  <a:srgbClr val="70AD47"/>
                </a:solidFill>
                <a:latin typeface="Bradley Hand ITC" pitchFamily="66"/>
                <a:cs typeface="Times New Roman" pitchFamily="18"/>
              </a:rPr>
              <a:t> concilie les enjeux d’essor économique, d’équité social et d’équilibre écologique en vue d’entamer la pacification du territoire national et d’assurer enfin un </a:t>
            </a:r>
            <a:r>
              <a:rPr lang="fr-FR" sz="2400" b="1" i="1" dirty="0">
                <a:solidFill>
                  <a:srgbClr val="FF0000"/>
                </a:solidFill>
                <a:latin typeface="Bradley Hand ITC" pitchFamily="66"/>
                <a:cs typeface="Times New Roman" pitchFamily="18"/>
              </a:rPr>
              <a:t>mieux vivre à toutes et à tous</a:t>
            </a:r>
            <a:r>
              <a:rPr lang="fr-FR" sz="2400" b="1" i="1" dirty="0">
                <a:solidFill>
                  <a:srgbClr val="70AD47"/>
                </a:solidFill>
                <a:latin typeface="Bradley Hand ITC" pitchFamily="66"/>
                <a:cs typeface="Times New Roman" pitchFamily="18"/>
              </a:rPr>
              <a:t>. »</a:t>
            </a:r>
          </a:p>
          <a:p>
            <a:pPr marL="0" indent="0" algn="ctr">
              <a:lnSpc>
                <a:spcPct val="80000"/>
              </a:lnSpc>
              <a:buFont typeface="Wingdings 3" charset="2"/>
              <a:buNone/>
            </a:pPr>
            <a:endParaRPr lang="fr-FR" b="1" dirty="0">
              <a:latin typeface="Calibri" pitchFamily="34"/>
              <a:cs typeface="Times New Roman" pitchFamily="18"/>
            </a:endParaRPr>
          </a:p>
          <a:p>
            <a:pPr marL="0" indent="0" algn="ctr">
              <a:lnSpc>
                <a:spcPct val="80000"/>
              </a:lnSpc>
              <a:buFont typeface="Wingdings 3" charset="2"/>
              <a:buNone/>
            </a:pPr>
            <a:r>
              <a:rPr lang="fr-FR" b="1" dirty="0">
                <a:latin typeface="Calibri" pitchFamily="34"/>
                <a:cs typeface="Times New Roman" pitchFamily="18"/>
              </a:rPr>
              <a:t>		Excellence Professeur Faustin Archange TOUADERA,  	</a:t>
            </a:r>
            <a:r>
              <a:rPr lang="fr-FR" dirty="0">
                <a:latin typeface="Calibri" pitchFamily="34"/>
                <a:cs typeface="Times New Roman" pitchFamily="18"/>
              </a:rPr>
              <a:t>Président de la République Chef de l’Etat, 2020</a:t>
            </a:r>
            <a:endParaRPr lang="fr-FR" sz="2000" dirty="0">
              <a:latin typeface="Calibri" pitchFamily="34"/>
              <a:cs typeface="Times New Roman" pitchFamily="18"/>
            </a:endParaRPr>
          </a:p>
        </p:txBody>
      </p:sp>
    </p:spTree>
    <p:extLst>
      <p:ext uri="{BB962C8B-B14F-4D97-AF65-F5344CB8AC3E}">
        <p14:creationId xmlns:p14="http://schemas.microsoft.com/office/powerpoint/2010/main" val="192755069"/>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92739C4C7CFC944901496F6D298670B" ma:contentTypeVersion="13" ma:contentTypeDescription="Create a new document." ma:contentTypeScope="" ma:versionID="669c97aaaae667c6842b821b1e72a7a7">
  <xsd:schema xmlns:xsd="http://www.w3.org/2001/XMLSchema" xmlns:xs="http://www.w3.org/2001/XMLSchema" xmlns:p="http://schemas.microsoft.com/office/2006/metadata/properties" xmlns:ns2="f69ad687-77a7-4980-a495-ce99bd166f07" xmlns:ns3="0dfbb882-37eb-468d-a314-4485753297bf" targetNamespace="http://schemas.microsoft.com/office/2006/metadata/properties" ma:root="true" ma:fieldsID="ec5b01d06d99dc096976270ed28b6645" ns2:_="" ns3:_="">
    <xsd:import namespace="f69ad687-77a7-4980-a495-ce99bd166f07"/>
    <xsd:import namespace="0dfbb882-37eb-468d-a314-4485753297b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69ad687-77a7-4980-a495-ce99bd166f0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dfbb882-37eb-468d-a314-4485753297b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7E7CACA-FBA9-4292-A3FA-0D555B928C2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69ad687-77a7-4980-a495-ce99bd166f07"/>
    <ds:schemaRef ds:uri="0dfbb882-37eb-468d-a314-4485753297b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A86D7A3-7476-495C-B0DC-C6BF0D2D01B3}">
  <ds:schemaRefs>
    <ds:schemaRef ds:uri="http://schemas.microsoft.com/sharepoint/v3/contenttype/forms"/>
  </ds:schemaRefs>
</ds:datastoreItem>
</file>

<file path=customXml/itemProps3.xml><?xml version="1.0" encoding="utf-8"?>
<ds:datastoreItem xmlns:ds="http://schemas.openxmlformats.org/officeDocument/2006/customXml" ds:itemID="{2CE5BF94-6CAA-459A-A50F-6E3685004198}">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49</TotalTime>
  <Words>2361</Words>
  <Application>Microsoft Office PowerPoint</Application>
  <PresentationFormat>Grand écran</PresentationFormat>
  <Paragraphs>216</Paragraphs>
  <Slides>35</Slides>
  <Notes>10</Notes>
  <HiddenSlides>0</HiddenSlides>
  <MMClips>0</MMClips>
  <ScaleCrop>false</ScaleCrop>
  <HeadingPairs>
    <vt:vector size="6" baseType="variant">
      <vt:variant>
        <vt:lpstr>Polices utilisées</vt:lpstr>
      </vt:variant>
      <vt:variant>
        <vt:i4>10</vt:i4>
      </vt:variant>
      <vt:variant>
        <vt:lpstr>Thème</vt:lpstr>
      </vt:variant>
      <vt:variant>
        <vt:i4>2</vt:i4>
      </vt:variant>
      <vt:variant>
        <vt:lpstr>Titres des diapositives</vt:lpstr>
      </vt:variant>
      <vt:variant>
        <vt:i4>35</vt:i4>
      </vt:variant>
    </vt:vector>
  </HeadingPairs>
  <TitlesOfParts>
    <vt:vector size="47" baseType="lpstr">
      <vt:lpstr>Arial</vt:lpstr>
      <vt:lpstr>Bradley Hand ITC</vt:lpstr>
      <vt:lpstr>Calibri</vt:lpstr>
      <vt:lpstr>Calibri Light</vt:lpstr>
      <vt:lpstr>Proxima Nova</vt:lpstr>
      <vt:lpstr>Proxima Nova Semibold</vt:lpstr>
      <vt:lpstr>Roboto</vt:lpstr>
      <vt:lpstr>Times New Roman</vt:lpstr>
      <vt:lpstr>Wingdings</vt:lpstr>
      <vt:lpstr>Wingdings 3</vt:lpstr>
      <vt:lpstr>Office Theme</vt:lpstr>
      <vt:lpstr>1_Office Theme</vt:lpstr>
      <vt:lpstr>Présentation PowerPoint</vt:lpstr>
      <vt:lpstr>SITUATION SOCIO-ECONOMIQUE ET POLITIQUE DE LA RCA</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   SCENARIO BAU OU SCENARIO TENDANCIEL (2010-2030)</vt:lpstr>
      <vt:lpstr>   SCENARIO BAU OU SCENARIO TENDANCIEL (2010-2030)</vt:lpstr>
      <vt:lpstr>La vision nationale de la RCA sur les changements climatiques est que   « à l´horizon 2030, la République Centrafricaine s´insère dans une dynamique de développement socioéconomique soutenu, équitable et durable, car intégrant les défis des changements climatiques dans l´ensemble des secteurs sociaux et productifs ce qui permettra une amélioration du bien-être général de sa population ».  </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Ahmad Mohseni</dc:creator>
  <cp:lastModifiedBy>UserLocal</cp:lastModifiedBy>
  <cp:revision>27</cp:revision>
  <dcterms:created xsi:type="dcterms:W3CDTF">2022-04-21T13:06:12Z</dcterms:created>
  <dcterms:modified xsi:type="dcterms:W3CDTF">2022-11-15T10:04:52Z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0x010100692739C4C7CFC944901496F6D298670B</vt:lpwstr>
  </property>
</Properties>
</file>